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6" r:id="rId1"/>
    <p:sldMasterId id="2147483687" r:id="rId2"/>
    <p:sldMasterId id="2147483699" r:id="rId3"/>
  </p:sldMasterIdLst>
  <p:notesMasterIdLst>
    <p:notesMasterId r:id="rId22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A8A6E25-C075-C24D-AE93-98DEB38982A6}" v="2" dt="2022-03-03T21:51:23.49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36" autoAdjust="0"/>
    <p:restoredTop sz="94681"/>
  </p:normalViewPr>
  <p:slideViewPr>
    <p:cSldViewPr snapToGrid="0">
      <p:cViewPr varScale="1">
        <p:scale>
          <a:sx n="99" d="100"/>
          <a:sy n="99" d="100"/>
        </p:scale>
        <p:origin x="60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notesMaster" Target="notesMasters/notes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riel Avshalom" userId="ad20b999a1aae67d" providerId="LiveId" clId="{BA8A6E25-C075-C24D-AE93-98DEB38982A6}"/>
    <pc:docChg chg="modSld">
      <pc:chgData name="Ariel Avshalom" userId="ad20b999a1aae67d" providerId="LiveId" clId="{BA8A6E25-C075-C24D-AE93-98DEB38982A6}" dt="2022-03-03T21:51:23.497" v="1" actId="20577"/>
      <pc:docMkLst>
        <pc:docMk/>
      </pc:docMkLst>
      <pc:sldChg chg="modSp">
        <pc:chgData name="Ariel Avshalom" userId="ad20b999a1aae67d" providerId="LiveId" clId="{BA8A6E25-C075-C24D-AE93-98DEB38982A6}" dt="2022-03-03T21:51:23.497" v="1" actId="20577"/>
        <pc:sldMkLst>
          <pc:docMk/>
          <pc:sldMk cId="259147491" sldId="273"/>
        </pc:sldMkLst>
        <pc:graphicFrameChg chg="mod">
          <ac:chgData name="Ariel Avshalom" userId="ad20b999a1aae67d" providerId="LiveId" clId="{BA8A6E25-C075-C24D-AE93-98DEB38982A6}" dt="2022-03-03T21:51:23.497" v="1" actId="20577"/>
          <ac:graphicFrameMkLst>
            <pc:docMk/>
            <pc:sldMk cId="259147491" sldId="273"/>
            <ac:graphicFrameMk id="27" creationId="{5418F69F-0B51-4E06-9BB2-66A2449836C7}"/>
          </ac:graphicFrameMkLst>
        </pc:graphicFrameChg>
      </pc:sldChg>
    </pc:docChg>
  </pc:docChgLst>
</pc:chgInfo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svg"/><Relationship Id="rId7" Type="http://schemas.openxmlformats.org/officeDocument/2006/relationships/image" Target="../media/image21.svg"/><Relationship Id="rId2" Type="http://schemas.openxmlformats.org/officeDocument/2006/relationships/image" Target="../media/image16.png"/><Relationship Id="rId1" Type="http://schemas.openxmlformats.org/officeDocument/2006/relationships/hyperlink" Target="https://www.youtube.com/watch?v=XqfUXLfwmvI" TargetMode="External"/><Relationship Id="rId6" Type="http://schemas.openxmlformats.org/officeDocument/2006/relationships/image" Target="../media/image20.png"/><Relationship Id="rId11" Type="http://schemas.openxmlformats.org/officeDocument/2006/relationships/image" Target="../media/image25.svg"/><Relationship Id="rId5" Type="http://schemas.openxmlformats.org/officeDocument/2006/relationships/image" Target="../media/image19.sv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11" Type="http://schemas.openxmlformats.org/officeDocument/2006/relationships/hyperlink" Target="https://www.youtube.com/watch?v=XqfUXLfwmvI" TargetMode="External"/><Relationship Id="rId5" Type="http://schemas.openxmlformats.org/officeDocument/2006/relationships/image" Target="../media/image20.png"/><Relationship Id="rId10" Type="http://schemas.openxmlformats.org/officeDocument/2006/relationships/image" Target="../media/image25.svg"/><Relationship Id="rId4" Type="http://schemas.openxmlformats.org/officeDocument/2006/relationships/image" Target="../media/image19.svg"/><Relationship Id="rId9" Type="http://schemas.openxmlformats.org/officeDocument/2006/relationships/image" Target="../media/image2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224D9B3-519E-49BC-BAF7-637C7D378FB7}" type="doc">
      <dgm:prSet loTypeId="urn:microsoft.com/office/officeart/2005/8/layout/list1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84288501-4AC6-4C4A-93F8-0CEE82323F22}">
      <dgm:prSet/>
      <dgm:spPr/>
      <dgm:t>
        <a:bodyPr/>
        <a:lstStyle/>
        <a:p>
          <a:r>
            <a:rPr lang="en-US"/>
            <a:t>Adjacency matrices </a:t>
          </a:r>
        </a:p>
      </dgm:t>
    </dgm:pt>
    <dgm:pt modelId="{289B71D5-C6E7-4C2D-AC73-8B05806FBB72}" type="parTrans" cxnId="{71B9BD46-C293-4C30-B22E-D9F1AB3A6C12}">
      <dgm:prSet/>
      <dgm:spPr/>
      <dgm:t>
        <a:bodyPr/>
        <a:lstStyle/>
        <a:p>
          <a:endParaRPr lang="en-US"/>
        </a:p>
      </dgm:t>
    </dgm:pt>
    <dgm:pt modelId="{E927A514-F227-46B6-8EF5-7CB7A7CCD249}" type="sibTrans" cxnId="{71B9BD46-C293-4C30-B22E-D9F1AB3A6C12}">
      <dgm:prSet/>
      <dgm:spPr/>
      <dgm:t>
        <a:bodyPr/>
        <a:lstStyle/>
        <a:p>
          <a:endParaRPr lang="en-US"/>
        </a:p>
      </dgm:t>
    </dgm:pt>
    <dgm:pt modelId="{FCB510BD-B90A-4F82-8DBC-461918917E1B}">
      <dgm:prSet/>
      <dgm:spPr/>
      <dgm:t>
        <a:bodyPr/>
        <a:lstStyle/>
        <a:p>
          <a:r>
            <a:rPr lang="en-US"/>
            <a:t>Are simpler to implement and maintain</a:t>
          </a:r>
        </a:p>
      </dgm:t>
    </dgm:pt>
    <dgm:pt modelId="{6D7A1DFE-9391-42BA-9388-5516F20104BB}" type="parTrans" cxnId="{49896813-091E-4096-BB4A-33AF07BBF282}">
      <dgm:prSet/>
      <dgm:spPr/>
      <dgm:t>
        <a:bodyPr/>
        <a:lstStyle/>
        <a:p>
          <a:endParaRPr lang="en-US"/>
        </a:p>
      </dgm:t>
    </dgm:pt>
    <dgm:pt modelId="{87B08CC1-2FF1-4DD9-87E8-00AD1832EDA8}" type="sibTrans" cxnId="{49896813-091E-4096-BB4A-33AF07BBF282}">
      <dgm:prSet/>
      <dgm:spPr/>
      <dgm:t>
        <a:bodyPr/>
        <a:lstStyle/>
        <a:p>
          <a:endParaRPr lang="en-US"/>
        </a:p>
      </dgm:t>
    </dgm:pt>
    <dgm:pt modelId="{7A966ECE-C380-4B7D-AA5A-C0BC4184100C}">
      <dgm:prSet/>
      <dgm:spPr/>
      <dgm:t>
        <a:bodyPr/>
        <a:lstStyle/>
        <a:p>
          <a:r>
            <a:rPr lang="en-US"/>
            <a:t>Are better for dense graphs</a:t>
          </a:r>
        </a:p>
      </dgm:t>
    </dgm:pt>
    <dgm:pt modelId="{7E29E866-4C04-4D79-A602-41FB1FE0F941}" type="parTrans" cxnId="{4D46DA03-8D0E-4CB1-8BEF-DB318A120329}">
      <dgm:prSet/>
      <dgm:spPr/>
      <dgm:t>
        <a:bodyPr/>
        <a:lstStyle/>
        <a:p>
          <a:endParaRPr lang="en-US"/>
        </a:p>
      </dgm:t>
    </dgm:pt>
    <dgm:pt modelId="{B108E31E-F6D5-40FC-BBD0-8DEE83A21547}" type="sibTrans" cxnId="{4D46DA03-8D0E-4CB1-8BEF-DB318A120329}">
      <dgm:prSet/>
      <dgm:spPr/>
      <dgm:t>
        <a:bodyPr/>
        <a:lstStyle/>
        <a:p>
          <a:endParaRPr lang="en-US"/>
        </a:p>
      </dgm:t>
    </dgm:pt>
    <dgm:pt modelId="{57BFE446-B1DD-47BD-8FD0-1655DB1EB52F}">
      <dgm:prSet/>
      <dgm:spPr/>
      <dgm:t>
        <a:bodyPr/>
        <a:lstStyle/>
        <a:p>
          <a:r>
            <a:rPr lang="en-US"/>
            <a:t>Adjacency lists</a:t>
          </a:r>
        </a:p>
      </dgm:t>
    </dgm:pt>
    <dgm:pt modelId="{90B75ACC-D930-4CF5-BEF3-79B3CA647A98}" type="parTrans" cxnId="{B1955AED-D6A4-4EF4-94CD-880D7C1A9C0E}">
      <dgm:prSet/>
      <dgm:spPr/>
      <dgm:t>
        <a:bodyPr/>
        <a:lstStyle/>
        <a:p>
          <a:endParaRPr lang="en-US"/>
        </a:p>
      </dgm:t>
    </dgm:pt>
    <dgm:pt modelId="{D065E553-EE18-40C2-9A40-7FFA9A7E5BF3}" type="sibTrans" cxnId="{B1955AED-D6A4-4EF4-94CD-880D7C1A9C0E}">
      <dgm:prSet/>
      <dgm:spPr/>
      <dgm:t>
        <a:bodyPr/>
        <a:lstStyle/>
        <a:p>
          <a:endParaRPr lang="en-US"/>
        </a:p>
      </dgm:t>
    </dgm:pt>
    <dgm:pt modelId="{C57D3DA8-C43A-4539-9E51-ADA4038C91D8}">
      <dgm:prSet/>
      <dgm:spPr/>
      <dgm:t>
        <a:bodyPr/>
        <a:lstStyle/>
        <a:p>
          <a:r>
            <a:rPr lang="en-US"/>
            <a:t>Are better for sparse graphs</a:t>
          </a:r>
        </a:p>
      </dgm:t>
    </dgm:pt>
    <dgm:pt modelId="{9340F332-3842-48EA-8D38-FD1577A73A74}" type="parTrans" cxnId="{147449A1-7161-4CFE-A0D0-91EB9BC0C489}">
      <dgm:prSet/>
      <dgm:spPr/>
      <dgm:t>
        <a:bodyPr/>
        <a:lstStyle/>
        <a:p>
          <a:endParaRPr lang="en-US"/>
        </a:p>
      </dgm:t>
    </dgm:pt>
    <dgm:pt modelId="{8F45049E-9831-472B-A16A-D6CEFAD6D793}" type="sibTrans" cxnId="{147449A1-7161-4CFE-A0D0-91EB9BC0C489}">
      <dgm:prSet/>
      <dgm:spPr/>
      <dgm:t>
        <a:bodyPr/>
        <a:lstStyle/>
        <a:p>
          <a:endParaRPr lang="en-US"/>
        </a:p>
      </dgm:t>
    </dgm:pt>
    <dgm:pt modelId="{559A8D48-9272-4CD6-9E78-ADC7E5B2F3AF}">
      <dgm:prSet/>
      <dgm:spPr/>
      <dgm:t>
        <a:bodyPr/>
        <a:lstStyle/>
        <a:p>
          <a:r>
            <a:rPr lang="en-US"/>
            <a:t>Good for algorithms whose complexity depends on m</a:t>
          </a:r>
        </a:p>
      </dgm:t>
    </dgm:pt>
    <dgm:pt modelId="{3542474D-B272-415E-97D6-79F92CC49ADF}" type="parTrans" cxnId="{E1E5B5AE-9702-4F3D-B302-494A176326B5}">
      <dgm:prSet/>
      <dgm:spPr/>
      <dgm:t>
        <a:bodyPr/>
        <a:lstStyle/>
        <a:p>
          <a:endParaRPr lang="en-US"/>
        </a:p>
      </dgm:t>
    </dgm:pt>
    <dgm:pt modelId="{6D654070-6858-4133-9980-559F46439702}" type="sibTrans" cxnId="{E1E5B5AE-9702-4F3D-B302-494A176326B5}">
      <dgm:prSet/>
      <dgm:spPr/>
      <dgm:t>
        <a:bodyPr/>
        <a:lstStyle/>
        <a:p>
          <a:endParaRPr lang="en-US"/>
        </a:p>
      </dgm:t>
    </dgm:pt>
    <dgm:pt modelId="{9A8DB647-9FEF-4B57-BC8A-E1026622C61E}">
      <dgm:prSet/>
      <dgm:spPr/>
      <dgm:t>
        <a:bodyPr/>
        <a:lstStyle/>
        <a:p>
          <a:r>
            <a:rPr lang="en-US" dirty="0"/>
            <a:t>Incident matrices are not efficient for algorithms</a:t>
          </a:r>
        </a:p>
      </dgm:t>
    </dgm:pt>
    <dgm:pt modelId="{B70A9DAC-2FB8-40F3-AE1E-5D66C1B0264D}" type="parTrans" cxnId="{39A561A9-50EE-4FDC-A938-585C5B2B4AEE}">
      <dgm:prSet/>
      <dgm:spPr/>
      <dgm:t>
        <a:bodyPr/>
        <a:lstStyle/>
        <a:p>
          <a:endParaRPr lang="en-US"/>
        </a:p>
      </dgm:t>
    </dgm:pt>
    <dgm:pt modelId="{CDFFA5B3-E2A3-4962-A48D-453AE2CDF4BD}" type="sibTrans" cxnId="{39A561A9-50EE-4FDC-A938-585C5B2B4AEE}">
      <dgm:prSet/>
      <dgm:spPr/>
      <dgm:t>
        <a:bodyPr/>
        <a:lstStyle/>
        <a:p>
          <a:endParaRPr lang="en-US"/>
        </a:p>
      </dgm:t>
    </dgm:pt>
    <dgm:pt modelId="{780D78DB-78C9-4ECC-A6C4-D2FF5D5A9AF0}">
      <dgm:prSet/>
      <dgm:spPr/>
      <dgm:t>
        <a:bodyPr/>
        <a:lstStyle/>
        <a:p>
          <a:r>
            <a:rPr lang="en-US" dirty="0"/>
            <a:t>Think…why not?</a:t>
          </a:r>
        </a:p>
      </dgm:t>
    </dgm:pt>
    <dgm:pt modelId="{103D0A5E-A2C8-420C-B748-AFE89ABD4784}" type="parTrans" cxnId="{344D32C9-B307-4032-9D9D-CA69041DE4BC}">
      <dgm:prSet/>
      <dgm:spPr/>
      <dgm:t>
        <a:bodyPr/>
        <a:lstStyle/>
        <a:p>
          <a:endParaRPr lang="en-US"/>
        </a:p>
      </dgm:t>
    </dgm:pt>
    <dgm:pt modelId="{86FA5E86-6AA7-4C90-A399-3DF70C7730A1}" type="sibTrans" cxnId="{344D32C9-B307-4032-9D9D-CA69041DE4BC}">
      <dgm:prSet/>
      <dgm:spPr/>
      <dgm:t>
        <a:bodyPr/>
        <a:lstStyle/>
        <a:p>
          <a:endParaRPr lang="en-US"/>
        </a:p>
      </dgm:t>
    </dgm:pt>
    <dgm:pt modelId="{D430C118-A03F-4D73-851B-A06CC3F577D7}" type="pres">
      <dgm:prSet presAssocID="{A224D9B3-519E-49BC-BAF7-637C7D378FB7}" presName="linear" presStyleCnt="0">
        <dgm:presLayoutVars>
          <dgm:dir/>
          <dgm:animLvl val="lvl"/>
          <dgm:resizeHandles val="exact"/>
        </dgm:presLayoutVars>
      </dgm:prSet>
      <dgm:spPr/>
    </dgm:pt>
    <dgm:pt modelId="{0BCC58ED-7B59-40B2-82A3-A6EC8C6B4072}" type="pres">
      <dgm:prSet presAssocID="{84288501-4AC6-4C4A-93F8-0CEE82323F22}" presName="parentLin" presStyleCnt="0"/>
      <dgm:spPr/>
    </dgm:pt>
    <dgm:pt modelId="{632FED2A-6426-4438-801F-0CC8F31B53AD}" type="pres">
      <dgm:prSet presAssocID="{84288501-4AC6-4C4A-93F8-0CEE82323F22}" presName="parentLeftMargin" presStyleLbl="node1" presStyleIdx="0" presStyleCnt="3"/>
      <dgm:spPr/>
    </dgm:pt>
    <dgm:pt modelId="{CA7B246F-AC02-48A0-B9AF-E07AC1B8A9E1}" type="pres">
      <dgm:prSet presAssocID="{84288501-4AC6-4C4A-93F8-0CEE82323F22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C95AC06F-CDC4-4D26-A06D-760A704F7C92}" type="pres">
      <dgm:prSet presAssocID="{84288501-4AC6-4C4A-93F8-0CEE82323F22}" presName="negativeSpace" presStyleCnt="0"/>
      <dgm:spPr/>
    </dgm:pt>
    <dgm:pt modelId="{DF1383D6-18FD-49D5-8425-0CBE4028E3CC}" type="pres">
      <dgm:prSet presAssocID="{84288501-4AC6-4C4A-93F8-0CEE82323F22}" presName="childText" presStyleLbl="conFgAcc1" presStyleIdx="0" presStyleCnt="3">
        <dgm:presLayoutVars>
          <dgm:bulletEnabled val="1"/>
        </dgm:presLayoutVars>
      </dgm:prSet>
      <dgm:spPr/>
    </dgm:pt>
    <dgm:pt modelId="{75B8EB5B-4709-4C67-B257-19B5E84BEE02}" type="pres">
      <dgm:prSet presAssocID="{E927A514-F227-46B6-8EF5-7CB7A7CCD249}" presName="spaceBetweenRectangles" presStyleCnt="0"/>
      <dgm:spPr/>
    </dgm:pt>
    <dgm:pt modelId="{431680A9-4E95-4DFF-98BA-8BF6CA147785}" type="pres">
      <dgm:prSet presAssocID="{57BFE446-B1DD-47BD-8FD0-1655DB1EB52F}" presName="parentLin" presStyleCnt="0"/>
      <dgm:spPr/>
    </dgm:pt>
    <dgm:pt modelId="{1FCC81B2-861E-43E4-8D02-7A8206663823}" type="pres">
      <dgm:prSet presAssocID="{57BFE446-B1DD-47BD-8FD0-1655DB1EB52F}" presName="parentLeftMargin" presStyleLbl="node1" presStyleIdx="0" presStyleCnt="3"/>
      <dgm:spPr/>
    </dgm:pt>
    <dgm:pt modelId="{A16C7437-EC0A-42A0-AEF8-B8F406BDEBEF}" type="pres">
      <dgm:prSet presAssocID="{57BFE446-B1DD-47BD-8FD0-1655DB1EB52F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69D5F8E2-D120-4823-8A4B-1D0CF8406C25}" type="pres">
      <dgm:prSet presAssocID="{57BFE446-B1DD-47BD-8FD0-1655DB1EB52F}" presName="negativeSpace" presStyleCnt="0"/>
      <dgm:spPr/>
    </dgm:pt>
    <dgm:pt modelId="{E8FF450A-0D51-4790-8CF3-C34849F5AE99}" type="pres">
      <dgm:prSet presAssocID="{57BFE446-B1DD-47BD-8FD0-1655DB1EB52F}" presName="childText" presStyleLbl="conFgAcc1" presStyleIdx="1" presStyleCnt="3">
        <dgm:presLayoutVars>
          <dgm:bulletEnabled val="1"/>
        </dgm:presLayoutVars>
      </dgm:prSet>
      <dgm:spPr/>
    </dgm:pt>
    <dgm:pt modelId="{162405E1-5F2F-48D4-BAD7-3728D2330AAD}" type="pres">
      <dgm:prSet presAssocID="{D065E553-EE18-40C2-9A40-7FFA9A7E5BF3}" presName="spaceBetweenRectangles" presStyleCnt="0"/>
      <dgm:spPr/>
    </dgm:pt>
    <dgm:pt modelId="{88C30EE5-33D3-4200-96B2-BE28E0F9DCCB}" type="pres">
      <dgm:prSet presAssocID="{9A8DB647-9FEF-4B57-BC8A-E1026622C61E}" presName="parentLin" presStyleCnt="0"/>
      <dgm:spPr/>
    </dgm:pt>
    <dgm:pt modelId="{9184186C-E3EF-4B06-A4EF-C99EEE0CF8D5}" type="pres">
      <dgm:prSet presAssocID="{9A8DB647-9FEF-4B57-BC8A-E1026622C61E}" presName="parentLeftMargin" presStyleLbl="node1" presStyleIdx="1" presStyleCnt="3"/>
      <dgm:spPr/>
    </dgm:pt>
    <dgm:pt modelId="{78364322-B6EA-475B-9E56-B4D02A597D0B}" type="pres">
      <dgm:prSet presAssocID="{9A8DB647-9FEF-4B57-BC8A-E1026622C61E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A33B4302-B258-443E-B06C-7A120B4126C9}" type="pres">
      <dgm:prSet presAssocID="{9A8DB647-9FEF-4B57-BC8A-E1026622C61E}" presName="negativeSpace" presStyleCnt="0"/>
      <dgm:spPr/>
    </dgm:pt>
    <dgm:pt modelId="{0DD60F81-B885-495C-9D92-EAB1117C69A6}" type="pres">
      <dgm:prSet presAssocID="{9A8DB647-9FEF-4B57-BC8A-E1026622C61E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4D46DA03-8D0E-4CB1-8BEF-DB318A120329}" srcId="{84288501-4AC6-4C4A-93F8-0CEE82323F22}" destId="{7A966ECE-C380-4B7D-AA5A-C0BC4184100C}" srcOrd="1" destOrd="0" parTransId="{7E29E866-4C04-4D79-A602-41FB1FE0F941}" sibTransId="{B108E31E-F6D5-40FC-BBD0-8DEE83A21547}"/>
    <dgm:cxn modelId="{2B63C40A-0353-4548-9C76-A4F4B89B8496}" type="presOf" srcId="{7A966ECE-C380-4B7D-AA5A-C0BC4184100C}" destId="{DF1383D6-18FD-49D5-8425-0CBE4028E3CC}" srcOrd="0" destOrd="1" presId="urn:microsoft.com/office/officeart/2005/8/layout/list1"/>
    <dgm:cxn modelId="{D670740B-5408-4604-B699-8BE5B036EF37}" type="presOf" srcId="{84288501-4AC6-4C4A-93F8-0CEE82323F22}" destId="{CA7B246F-AC02-48A0-B9AF-E07AC1B8A9E1}" srcOrd="1" destOrd="0" presId="urn:microsoft.com/office/officeart/2005/8/layout/list1"/>
    <dgm:cxn modelId="{49896813-091E-4096-BB4A-33AF07BBF282}" srcId="{84288501-4AC6-4C4A-93F8-0CEE82323F22}" destId="{FCB510BD-B90A-4F82-8DBC-461918917E1B}" srcOrd="0" destOrd="0" parTransId="{6D7A1DFE-9391-42BA-9388-5516F20104BB}" sibTransId="{87B08CC1-2FF1-4DD9-87E8-00AD1832EDA8}"/>
    <dgm:cxn modelId="{FDA4A41B-3660-422F-B581-458C444CBB9D}" type="presOf" srcId="{559A8D48-9272-4CD6-9E78-ADC7E5B2F3AF}" destId="{E8FF450A-0D51-4790-8CF3-C34849F5AE99}" srcOrd="0" destOrd="1" presId="urn:microsoft.com/office/officeart/2005/8/layout/list1"/>
    <dgm:cxn modelId="{50F78B22-AC7C-48EF-A7BA-7A21970EC416}" type="presOf" srcId="{9A8DB647-9FEF-4B57-BC8A-E1026622C61E}" destId="{9184186C-E3EF-4B06-A4EF-C99EEE0CF8D5}" srcOrd="0" destOrd="0" presId="urn:microsoft.com/office/officeart/2005/8/layout/list1"/>
    <dgm:cxn modelId="{B99AAF40-396F-4BC3-8435-333634FF87EC}" type="presOf" srcId="{84288501-4AC6-4C4A-93F8-0CEE82323F22}" destId="{632FED2A-6426-4438-801F-0CC8F31B53AD}" srcOrd="0" destOrd="0" presId="urn:microsoft.com/office/officeart/2005/8/layout/list1"/>
    <dgm:cxn modelId="{71B9BD46-C293-4C30-B22E-D9F1AB3A6C12}" srcId="{A224D9B3-519E-49BC-BAF7-637C7D378FB7}" destId="{84288501-4AC6-4C4A-93F8-0CEE82323F22}" srcOrd="0" destOrd="0" parTransId="{289B71D5-C6E7-4C2D-AC73-8B05806FBB72}" sibTransId="{E927A514-F227-46B6-8EF5-7CB7A7CCD249}"/>
    <dgm:cxn modelId="{AADF904D-A541-47BD-9FD0-496F4B908A81}" type="presOf" srcId="{780D78DB-78C9-4ECC-A6C4-D2FF5D5A9AF0}" destId="{0DD60F81-B885-495C-9D92-EAB1117C69A6}" srcOrd="0" destOrd="0" presId="urn:microsoft.com/office/officeart/2005/8/layout/list1"/>
    <dgm:cxn modelId="{9834F65A-6F86-469B-ABEC-F4BF312EAB67}" type="presOf" srcId="{57BFE446-B1DD-47BD-8FD0-1655DB1EB52F}" destId="{1FCC81B2-861E-43E4-8D02-7A8206663823}" srcOrd="0" destOrd="0" presId="urn:microsoft.com/office/officeart/2005/8/layout/list1"/>
    <dgm:cxn modelId="{4AB1155C-A59E-4D9E-B66D-2BD44CF2072C}" type="presOf" srcId="{A224D9B3-519E-49BC-BAF7-637C7D378FB7}" destId="{D430C118-A03F-4D73-851B-A06CC3F577D7}" srcOrd="0" destOrd="0" presId="urn:microsoft.com/office/officeart/2005/8/layout/list1"/>
    <dgm:cxn modelId="{147449A1-7161-4CFE-A0D0-91EB9BC0C489}" srcId="{57BFE446-B1DD-47BD-8FD0-1655DB1EB52F}" destId="{C57D3DA8-C43A-4539-9E51-ADA4038C91D8}" srcOrd="0" destOrd="0" parTransId="{9340F332-3842-48EA-8D38-FD1577A73A74}" sibTransId="{8F45049E-9831-472B-A16A-D6CEFAD6D793}"/>
    <dgm:cxn modelId="{39A561A9-50EE-4FDC-A938-585C5B2B4AEE}" srcId="{A224D9B3-519E-49BC-BAF7-637C7D378FB7}" destId="{9A8DB647-9FEF-4B57-BC8A-E1026622C61E}" srcOrd="2" destOrd="0" parTransId="{B70A9DAC-2FB8-40F3-AE1E-5D66C1B0264D}" sibTransId="{CDFFA5B3-E2A3-4962-A48D-453AE2CDF4BD}"/>
    <dgm:cxn modelId="{E1E5B5AE-9702-4F3D-B302-494A176326B5}" srcId="{57BFE446-B1DD-47BD-8FD0-1655DB1EB52F}" destId="{559A8D48-9272-4CD6-9E78-ADC7E5B2F3AF}" srcOrd="1" destOrd="0" parTransId="{3542474D-B272-415E-97D6-79F92CC49ADF}" sibTransId="{6D654070-6858-4133-9980-559F46439702}"/>
    <dgm:cxn modelId="{8C983CB9-730D-4F5E-B545-4EB417FC517A}" type="presOf" srcId="{C57D3DA8-C43A-4539-9E51-ADA4038C91D8}" destId="{E8FF450A-0D51-4790-8CF3-C34849F5AE99}" srcOrd="0" destOrd="0" presId="urn:microsoft.com/office/officeart/2005/8/layout/list1"/>
    <dgm:cxn modelId="{5180F8BC-BE29-45A0-95A6-DE18B6FDCEFF}" type="presOf" srcId="{FCB510BD-B90A-4F82-8DBC-461918917E1B}" destId="{DF1383D6-18FD-49D5-8425-0CBE4028E3CC}" srcOrd="0" destOrd="0" presId="urn:microsoft.com/office/officeart/2005/8/layout/list1"/>
    <dgm:cxn modelId="{344D32C9-B307-4032-9D9D-CA69041DE4BC}" srcId="{9A8DB647-9FEF-4B57-BC8A-E1026622C61E}" destId="{780D78DB-78C9-4ECC-A6C4-D2FF5D5A9AF0}" srcOrd="0" destOrd="0" parTransId="{103D0A5E-A2C8-420C-B748-AFE89ABD4784}" sibTransId="{86FA5E86-6AA7-4C90-A399-3DF70C7730A1}"/>
    <dgm:cxn modelId="{6D70ACCC-3EA9-4EA5-A598-DFD100048B77}" type="presOf" srcId="{9A8DB647-9FEF-4B57-BC8A-E1026622C61E}" destId="{78364322-B6EA-475B-9E56-B4D02A597D0B}" srcOrd="1" destOrd="0" presId="urn:microsoft.com/office/officeart/2005/8/layout/list1"/>
    <dgm:cxn modelId="{B1955AED-D6A4-4EF4-94CD-880D7C1A9C0E}" srcId="{A224D9B3-519E-49BC-BAF7-637C7D378FB7}" destId="{57BFE446-B1DD-47BD-8FD0-1655DB1EB52F}" srcOrd="1" destOrd="0" parTransId="{90B75ACC-D930-4CF5-BEF3-79B3CA647A98}" sibTransId="{D065E553-EE18-40C2-9A40-7FFA9A7E5BF3}"/>
    <dgm:cxn modelId="{6232D0F7-5043-4FF0-8310-16F83C738C01}" type="presOf" srcId="{57BFE446-B1DD-47BD-8FD0-1655DB1EB52F}" destId="{A16C7437-EC0A-42A0-AEF8-B8F406BDEBEF}" srcOrd="1" destOrd="0" presId="urn:microsoft.com/office/officeart/2005/8/layout/list1"/>
    <dgm:cxn modelId="{CF16772F-C6A1-4E32-90EE-54B0B915F575}" type="presParOf" srcId="{D430C118-A03F-4D73-851B-A06CC3F577D7}" destId="{0BCC58ED-7B59-40B2-82A3-A6EC8C6B4072}" srcOrd="0" destOrd="0" presId="urn:microsoft.com/office/officeart/2005/8/layout/list1"/>
    <dgm:cxn modelId="{585A2302-75A1-4F8E-84DA-DA4B1B53FF29}" type="presParOf" srcId="{0BCC58ED-7B59-40B2-82A3-A6EC8C6B4072}" destId="{632FED2A-6426-4438-801F-0CC8F31B53AD}" srcOrd="0" destOrd="0" presId="urn:microsoft.com/office/officeart/2005/8/layout/list1"/>
    <dgm:cxn modelId="{743150F5-C222-4D93-BC1E-D90EA4A37192}" type="presParOf" srcId="{0BCC58ED-7B59-40B2-82A3-A6EC8C6B4072}" destId="{CA7B246F-AC02-48A0-B9AF-E07AC1B8A9E1}" srcOrd="1" destOrd="0" presId="urn:microsoft.com/office/officeart/2005/8/layout/list1"/>
    <dgm:cxn modelId="{F71609A8-0653-4E8C-9BA1-C9535A262F04}" type="presParOf" srcId="{D430C118-A03F-4D73-851B-A06CC3F577D7}" destId="{C95AC06F-CDC4-4D26-A06D-760A704F7C92}" srcOrd="1" destOrd="0" presId="urn:microsoft.com/office/officeart/2005/8/layout/list1"/>
    <dgm:cxn modelId="{B92554D4-75BE-400D-96BD-1764CDA1C0BC}" type="presParOf" srcId="{D430C118-A03F-4D73-851B-A06CC3F577D7}" destId="{DF1383D6-18FD-49D5-8425-0CBE4028E3CC}" srcOrd="2" destOrd="0" presId="urn:microsoft.com/office/officeart/2005/8/layout/list1"/>
    <dgm:cxn modelId="{162D83BB-195E-46BA-A14B-ACCBE37BF70C}" type="presParOf" srcId="{D430C118-A03F-4D73-851B-A06CC3F577D7}" destId="{75B8EB5B-4709-4C67-B257-19B5E84BEE02}" srcOrd="3" destOrd="0" presId="urn:microsoft.com/office/officeart/2005/8/layout/list1"/>
    <dgm:cxn modelId="{34268891-2F91-4E65-8EFB-6776C9EC111D}" type="presParOf" srcId="{D430C118-A03F-4D73-851B-A06CC3F577D7}" destId="{431680A9-4E95-4DFF-98BA-8BF6CA147785}" srcOrd="4" destOrd="0" presId="urn:microsoft.com/office/officeart/2005/8/layout/list1"/>
    <dgm:cxn modelId="{E55937E9-D8FB-4E87-8A81-359953ADAE77}" type="presParOf" srcId="{431680A9-4E95-4DFF-98BA-8BF6CA147785}" destId="{1FCC81B2-861E-43E4-8D02-7A8206663823}" srcOrd="0" destOrd="0" presId="urn:microsoft.com/office/officeart/2005/8/layout/list1"/>
    <dgm:cxn modelId="{C4BD67AF-67F9-4CDF-99DC-00E568160D81}" type="presParOf" srcId="{431680A9-4E95-4DFF-98BA-8BF6CA147785}" destId="{A16C7437-EC0A-42A0-AEF8-B8F406BDEBEF}" srcOrd="1" destOrd="0" presId="urn:microsoft.com/office/officeart/2005/8/layout/list1"/>
    <dgm:cxn modelId="{760BFFBE-883A-426B-AEE8-2D1FAD96A5CC}" type="presParOf" srcId="{D430C118-A03F-4D73-851B-A06CC3F577D7}" destId="{69D5F8E2-D120-4823-8A4B-1D0CF8406C25}" srcOrd="5" destOrd="0" presId="urn:microsoft.com/office/officeart/2005/8/layout/list1"/>
    <dgm:cxn modelId="{C7BA5689-8757-4E66-A89A-08F0D052E1DA}" type="presParOf" srcId="{D430C118-A03F-4D73-851B-A06CC3F577D7}" destId="{E8FF450A-0D51-4790-8CF3-C34849F5AE99}" srcOrd="6" destOrd="0" presId="urn:microsoft.com/office/officeart/2005/8/layout/list1"/>
    <dgm:cxn modelId="{2E8B66B9-1F14-4074-8D51-2672D571C94B}" type="presParOf" srcId="{D430C118-A03F-4D73-851B-A06CC3F577D7}" destId="{162405E1-5F2F-48D4-BAD7-3728D2330AAD}" srcOrd="7" destOrd="0" presId="urn:microsoft.com/office/officeart/2005/8/layout/list1"/>
    <dgm:cxn modelId="{D0A0C351-5DDA-4BA0-AAD4-C71D893B68CF}" type="presParOf" srcId="{D430C118-A03F-4D73-851B-A06CC3F577D7}" destId="{88C30EE5-33D3-4200-96B2-BE28E0F9DCCB}" srcOrd="8" destOrd="0" presId="urn:microsoft.com/office/officeart/2005/8/layout/list1"/>
    <dgm:cxn modelId="{EB6C93DB-2C06-43C8-8095-5797DA826AF2}" type="presParOf" srcId="{88C30EE5-33D3-4200-96B2-BE28E0F9DCCB}" destId="{9184186C-E3EF-4B06-A4EF-C99EEE0CF8D5}" srcOrd="0" destOrd="0" presId="urn:microsoft.com/office/officeart/2005/8/layout/list1"/>
    <dgm:cxn modelId="{7C74E79D-6E6C-4B8D-9FAD-C0E004F6BD5E}" type="presParOf" srcId="{88C30EE5-33D3-4200-96B2-BE28E0F9DCCB}" destId="{78364322-B6EA-475B-9E56-B4D02A597D0B}" srcOrd="1" destOrd="0" presId="urn:microsoft.com/office/officeart/2005/8/layout/list1"/>
    <dgm:cxn modelId="{C417980E-1EFD-44B1-B16A-025B6748E892}" type="presParOf" srcId="{D430C118-A03F-4D73-851B-A06CC3F577D7}" destId="{A33B4302-B258-443E-B06C-7A120B4126C9}" srcOrd="9" destOrd="0" presId="urn:microsoft.com/office/officeart/2005/8/layout/list1"/>
    <dgm:cxn modelId="{CFE7C6DC-539F-425E-83AC-B2F367E1B33E}" type="presParOf" srcId="{D430C118-A03F-4D73-851B-A06CC3F577D7}" destId="{0DD60F81-B885-495C-9D92-EAB1117C69A6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011F698-1DB2-4F7A-85B2-D485672B3B42}" type="doc">
      <dgm:prSet loTypeId="urn:microsoft.com/office/officeart/2005/8/layout/vProcess5" loCatId="process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085DEFD4-C563-402B-8956-235F1B06A134}">
      <dgm:prSet/>
      <dgm:spPr/>
      <dgm:t>
        <a:bodyPr/>
        <a:lstStyle/>
        <a:p>
          <a:r>
            <a:rPr lang="en-US"/>
            <a:t>We know from before that DFS visits all the nodes</a:t>
          </a:r>
        </a:p>
      </dgm:t>
    </dgm:pt>
    <dgm:pt modelId="{5022AA20-5BE3-47EA-8FD3-02CACF5BFB66}" type="parTrans" cxnId="{BB3A9A6C-D78C-4088-870B-3681D7AF4A7B}">
      <dgm:prSet/>
      <dgm:spPr/>
      <dgm:t>
        <a:bodyPr/>
        <a:lstStyle/>
        <a:p>
          <a:endParaRPr lang="en-US"/>
        </a:p>
      </dgm:t>
    </dgm:pt>
    <dgm:pt modelId="{52E8C5F4-2551-4D21-8139-6E54BD8A53B9}" type="sibTrans" cxnId="{BB3A9A6C-D78C-4088-870B-3681D7AF4A7B}">
      <dgm:prSet/>
      <dgm:spPr/>
      <dgm:t>
        <a:bodyPr/>
        <a:lstStyle/>
        <a:p>
          <a:endParaRPr lang="en-US"/>
        </a:p>
      </dgm:t>
    </dgm:pt>
    <dgm:pt modelId="{31C42314-0C6A-4C31-98E5-7CC717F986AE}">
      <dgm:prSet/>
      <dgm:spPr/>
      <dgm:t>
        <a:bodyPr/>
        <a:lstStyle/>
        <a:p>
          <a:r>
            <a:rPr lang="en-US"/>
            <a:t>We also know that DFS traverses all the edges</a:t>
          </a:r>
        </a:p>
      </dgm:t>
    </dgm:pt>
    <dgm:pt modelId="{251364E6-42C8-40AD-9152-33185046B833}" type="parTrans" cxnId="{BFD678AC-A7D3-4EDD-AF87-F91FF075B969}">
      <dgm:prSet/>
      <dgm:spPr/>
      <dgm:t>
        <a:bodyPr/>
        <a:lstStyle/>
        <a:p>
          <a:endParaRPr lang="en-US"/>
        </a:p>
      </dgm:t>
    </dgm:pt>
    <dgm:pt modelId="{0F3F3D56-48F4-449C-BDAE-73E8D8B3DDD6}" type="sibTrans" cxnId="{BFD678AC-A7D3-4EDD-AF87-F91FF075B969}">
      <dgm:prSet/>
      <dgm:spPr/>
      <dgm:t>
        <a:bodyPr/>
        <a:lstStyle/>
        <a:p>
          <a:endParaRPr lang="en-US"/>
        </a:p>
      </dgm:t>
    </dgm:pt>
    <dgm:pt modelId="{0A4204D8-511F-4B18-8488-7E42BECB96D9}">
      <dgm:prSet/>
      <dgm:spPr/>
      <dgm:t>
        <a:bodyPr/>
        <a:lstStyle/>
        <a:p>
          <a:r>
            <a:rPr lang="en-US"/>
            <a:t>This is because the DFS algorithm recursively goes through each of the neighboring nodes of a node</a:t>
          </a:r>
        </a:p>
      </dgm:t>
    </dgm:pt>
    <dgm:pt modelId="{C9EAB650-A621-4D97-A793-151C980F8D8E}" type="parTrans" cxnId="{BFFDDA97-4429-4C75-B5F7-60A19E57893A}">
      <dgm:prSet/>
      <dgm:spPr/>
      <dgm:t>
        <a:bodyPr/>
        <a:lstStyle/>
        <a:p>
          <a:endParaRPr lang="en-US"/>
        </a:p>
      </dgm:t>
    </dgm:pt>
    <dgm:pt modelId="{EA1B609C-6F57-44A6-826E-140E91F685BB}" type="sibTrans" cxnId="{BFFDDA97-4429-4C75-B5F7-60A19E57893A}">
      <dgm:prSet/>
      <dgm:spPr/>
      <dgm:t>
        <a:bodyPr/>
        <a:lstStyle/>
        <a:p>
          <a:endParaRPr lang="en-US"/>
        </a:p>
      </dgm:t>
    </dgm:pt>
    <dgm:pt modelId="{C36379BC-58B5-4731-A8B0-F574842EDD1E}" type="pres">
      <dgm:prSet presAssocID="{7011F698-1DB2-4F7A-85B2-D485672B3B42}" presName="outerComposite" presStyleCnt="0">
        <dgm:presLayoutVars>
          <dgm:chMax val="5"/>
          <dgm:dir/>
          <dgm:resizeHandles val="exact"/>
        </dgm:presLayoutVars>
      </dgm:prSet>
      <dgm:spPr/>
    </dgm:pt>
    <dgm:pt modelId="{19EC2FD1-99EA-4D88-BE9D-53A61DBB1652}" type="pres">
      <dgm:prSet presAssocID="{7011F698-1DB2-4F7A-85B2-D485672B3B42}" presName="dummyMaxCanvas" presStyleCnt="0">
        <dgm:presLayoutVars/>
      </dgm:prSet>
      <dgm:spPr/>
    </dgm:pt>
    <dgm:pt modelId="{19D6D62E-1390-4816-8248-4FA555897C93}" type="pres">
      <dgm:prSet presAssocID="{7011F698-1DB2-4F7A-85B2-D485672B3B42}" presName="ThreeNodes_1" presStyleLbl="node1" presStyleIdx="0" presStyleCnt="3">
        <dgm:presLayoutVars>
          <dgm:bulletEnabled val="1"/>
        </dgm:presLayoutVars>
      </dgm:prSet>
      <dgm:spPr/>
    </dgm:pt>
    <dgm:pt modelId="{1472E7B8-04D5-469F-9B8A-BE307D9398C8}" type="pres">
      <dgm:prSet presAssocID="{7011F698-1DB2-4F7A-85B2-D485672B3B42}" presName="ThreeNodes_2" presStyleLbl="node1" presStyleIdx="1" presStyleCnt="3">
        <dgm:presLayoutVars>
          <dgm:bulletEnabled val="1"/>
        </dgm:presLayoutVars>
      </dgm:prSet>
      <dgm:spPr/>
    </dgm:pt>
    <dgm:pt modelId="{D27D7B8E-9033-4C1A-8680-B3FFB93C030E}" type="pres">
      <dgm:prSet presAssocID="{7011F698-1DB2-4F7A-85B2-D485672B3B42}" presName="ThreeNodes_3" presStyleLbl="node1" presStyleIdx="2" presStyleCnt="3">
        <dgm:presLayoutVars>
          <dgm:bulletEnabled val="1"/>
        </dgm:presLayoutVars>
      </dgm:prSet>
      <dgm:spPr/>
    </dgm:pt>
    <dgm:pt modelId="{3E549AF8-ADB0-4A28-BACF-D9FFDCFC1977}" type="pres">
      <dgm:prSet presAssocID="{7011F698-1DB2-4F7A-85B2-D485672B3B42}" presName="ThreeConn_1-2" presStyleLbl="fgAccFollowNode1" presStyleIdx="0" presStyleCnt="2">
        <dgm:presLayoutVars>
          <dgm:bulletEnabled val="1"/>
        </dgm:presLayoutVars>
      </dgm:prSet>
      <dgm:spPr/>
    </dgm:pt>
    <dgm:pt modelId="{3CEB53AB-2315-4AA6-9485-EEDB9150513D}" type="pres">
      <dgm:prSet presAssocID="{7011F698-1DB2-4F7A-85B2-D485672B3B42}" presName="ThreeConn_2-3" presStyleLbl="fgAccFollowNode1" presStyleIdx="1" presStyleCnt="2">
        <dgm:presLayoutVars>
          <dgm:bulletEnabled val="1"/>
        </dgm:presLayoutVars>
      </dgm:prSet>
      <dgm:spPr/>
    </dgm:pt>
    <dgm:pt modelId="{6CA76BE0-B701-4536-A4BB-24ABBBF27D17}" type="pres">
      <dgm:prSet presAssocID="{7011F698-1DB2-4F7A-85B2-D485672B3B42}" presName="ThreeNodes_1_text" presStyleLbl="node1" presStyleIdx="2" presStyleCnt="3">
        <dgm:presLayoutVars>
          <dgm:bulletEnabled val="1"/>
        </dgm:presLayoutVars>
      </dgm:prSet>
      <dgm:spPr/>
    </dgm:pt>
    <dgm:pt modelId="{DB6E94C7-21FF-4313-81D7-F8EA83722798}" type="pres">
      <dgm:prSet presAssocID="{7011F698-1DB2-4F7A-85B2-D485672B3B42}" presName="ThreeNodes_2_text" presStyleLbl="node1" presStyleIdx="2" presStyleCnt="3">
        <dgm:presLayoutVars>
          <dgm:bulletEnabled val="1"/>
        </dgm:presLayoutVars>
      </dgm:prSet>
      <dgm:spPr/>
    </dgm:pt>
    <dgm:pt modelId="{D080CD41-2C36-46C1-BF2C-30F3F409DC60}" type="pres">
      <dgm:prSet presAssocID="{7011F698-1DB2-4F7A-85B2-D485672B3B42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B0803055-4AF5-49FB-91A3-D4A6F3E022F6}" type="presOf" srcId="{085DEFD4-C563-402B-8956-235F1B06A134}" destId="{19D6D62E-1390-4816-8248-4FA555897C93}" srcOrd="0" destOrd="0" presId="urn:microsoft.com/office/officeart/2005/8/layout/vProcess5"/>
    <dgm:cxn modelId="{8B63CC58-FF85-4176-B02E-1E50CBF6FF78}" type="presOf" srcId="{31C42314-0C6A-4C31-98E5-7CC717F986AE}" destId="{DB6E94C7-21FF-4313-81D7-F8EA83722798}" srcOrd="1" destOrd="0" presId="urn:microsoft.com/office/officeart/2005/8/layout/vProcess5"/>
    <dgm:cxn modelId="{3CF7E658-3FAD-4986-A0FE-7BC7CA3C829C}" type="presOf" srcId="{31C42314-0C6A-4C31-98E5-7CC717F986AE}" destId="{1472E7B8-04D5-469F-9B8A-BE307D9398C8}" srcOrd="0" destOrd="0" presId="urn:microsoft.com/office/officeart/2005/8/layout/vProcess5"/>
    <dgm:cxn modelId="{34291D64-2F3D-4D6B-A79A-B7652D02F9E1}" type="presOf" srcId="{0A4204D8-511F-4B18-8488-7E42BECB96D9}" destId="{D080CD41-2C36-46C1-BF2C-30F3F409DC60}" srcOrd="1" destOrd="0" presId="urn:microsoft.com/office/officeart/2005/8/layout/vProcess5"/>
    <dgm:cxn modelId="{BB3A9A6C-D78C-4088-870B-3681D7AF4A7B}" srcId="{7011F698-1DB2-4F7A-85B2-D485672B3B42}" destId="{085DEFD4-C563-402B-8956-235F1B06A134}" srcOrd="0" destOrd="0" parTransId="{5022AA20-5BE3-47EA-8FD3-02CACF5BFB66}" sibTransId="{52E8C5F4-2551-4D21-8139-6E54BD8A53B9}"/>
    <dgm:cxn modelId="{BFFDDA97-4429-4C75-B5F7-60A19E57893A}" srcId="{7011F698-1DB2-4F7A-85B2-D485672B3B42}" destId="{0A4204D8-511F-4B18-8488-7E42BECB96D9}" srcOrd="2" destOrd="0" parTransId="{C9EAB650-A621-4D97-A793-151C980F8D8E}" sibTransId="{EA1B609C-6F57-44A6-826E-140E91F685BB}"/>
    <dgm:cxn modelId="{529D90A3-2D30-4E4C-BC39-8EF45C2B94E7}" type="presOf" srcId="{085DEFD4-C563-402B-8956-235F1B06A134}" destId="{6CA76BE0-B701-4536-A4BB-24ABBBF27D17}" srcOrd="1" destOrd="0" presId="urn:microsoft.com/office/officeart/2005/8/layout/vProcess5"/>
    <dgm:cxn modelId="{BFD678AC-A7D3-4EDD-AF87-F91FF075B969}" srcId="{7011F698-1DB2-4F7A-85B2-D485672B3B42}" destId="{31C42314-0C6A-4C31-98E5-7CC717F986AE}" srcOrd="1" destOrd="0" parTransId="{251364E6-42C8-40AD-9152-33185046B833}" sibTransId="{0F3F3D56-48F4-449C-BDAE-73E8D8B3DDD6}"/>
    <dgm:cxn modelId="{EFF6ADBF-C5AD-4509-B2BE-1B79256FD441}" type="presOf" srcId="{7011F698-1DB2-4F7A-85B2-D485672B3B42}" destId="{C36379BC-58B5-4731-A8B0-F574842EDD1E}" srcOrd="0" destOrd="0" presId="urn:microsoft.com/office/officeart/2005/8/layout/vProcess5"/>
    <dgm:cxn modelId="{52AB94CF-BA63-40BE-A6B5-3D5BF86F7E33}" type="presOf" srcId="{0A4204D8-511F-4B18-8488-7E42BECB96D9}" destId="{D27D7B8E-9033-4C1A-8680-B3FFB93C030E}" srcOrd="0" destOrd="0" presId="urn:microsoft.com/office/officeart/2005/8/layout/vProcess5"/>
    <dgm:cxn modelId="{87BB33D6-18E4-4897-870A-E554952B38FD}" type="presOf" srcId="{52E8C5F4-2551-4D21-8139-6E54BD8A53B9}" destId="{3E549AF8-ADB0-4A28-BACF-D9FFDCFC1977}" srcOrd="0" destOrd="0" presId="urn:microsoft.com/office/officeart/2005/8/layout/vProcess5"/>
    <dgm:cxn modelId="{25A1AFE5-C110-4B6B-AC92-4AE5112A922B}" type="presOf" srcId="{0F3F3D56-48F4-449C-BDAE-73E8D8B3DDD6}" destId="{3CEB53AB-2315-4AA6-9485-EEDB9150513D}" srcOrd="0" destOrd="0" presId="urn:microsoft.com/office/officeart/2005/8/layout/vProcess5"/>
    <dgm:cxn modelId="{2D2B3949-B645-4A76-A3AA-DAD850739556}" type="presParOf" srcId="{C36379BC-58B5-4731-A8B0-F574842EDD1E}" destId="{19EC2FD1-99EA-4D88-BE9D-53A61DBB1652}" srcOrd="0" destOrd="0" presId="urn:microsoft.com/office/officeart/2005/8/layout/vProcess5"/>
    <dgm:cxn modelId="{8776CC4F-8898-40E0-8B27-45751E7C784F}" type="presParOf" srcId="{C36379BC-58B5-4731-A8B0-F574842EDD1E}" destId="{19D6D62E-1390-4816-8248-4FA555897C93}" srcOrd="1" destOrd="0" presId="urn:microsoft.com/office/officeart/2005/8/layout/vProcess5"/>
    <dgm:cxn modelId="{236973BD-19D4-4158-802A-DB32A287039B}" type="presParOf" srcId="{C36379BC-58B5-4731-A8B0-F574842EDD1E}" destId="{1472E7B8-04D5-469F-9B8A-BE307D9398C8}" srcOrd="2" destOrd="0" presId="urn:microsoft.com/office/officeart/2005/8/layout/vProcess5"/>
    <dgm:cxn modelId="{C549C115-E37D-4154-8C44-AB682994643E}" type="presParOf" srcId="{C36379BC-58B5-4731-A8B0-F574842EDD1E}" destId="{D27D7B8E-9033-4C1A-8680-B3FFB93C030E}" srcOrd="3" destOrd="0" presId="urn:microsoft.com/office/officeart/2005/8/layout/vProcess5"/>
    <dgm:cxn modelId="{AA01A48D-75E4-4CA7-A523-FD250906C2BF}" type="presParOf" srcId="{C36379BC-58B5-4731-A8B0-F574842EDD1E}" destId="{3E549AF8-ADB0-4A28-BACF-D9FFDCFC1977}" srcOrd="4" destOrd="0" presId="urn:microsoft.com/office/officeart/2005/8/layout/vProcess5"/>
    <dgm:cxn modelId="{80F80E8E-44B2-43A4-82C9-42645B923011}" type="presParOf" srcId="{C36379BC-58B5-4731-A8B0-F574842EDD1E}" destId="{3CEB53AB-2315-4AA6-9485-EEDB9150513D}" srcOrd="5" destOrd="0" presId="urn:microsoft.com/office/officeart/2005/8/layout/vProcess5"/>
    <dgm:cxn modelId="{958D59DB-3044-46FA-A4E9-9AE1207D9E3F}" type="presParOf" srcId="{C36379BC-58B5-4731-A8B0-F574842EDD1E}" destId="{6CA76BE0-B701-4536-A4BB-24ABBBF27D17}" srcOrd="6" destOrd="0" presId="urn:microsoft.com/office/officeart/2005/8/layout/vProcess5"/>
    <dgm:cxn modelId="{46633FB7-2AF5-44C7-BFCC-952A64BCBA31}" type="presParOf" srcId="{C36379BC-58B5-4731-A8B0-F574842EDD1E}" destId="{DB6E94C7-21FF-4313-81D7-F8EA83722798}" srcOrd="7" destOrd="0" presId="urn:microsoft.com/office/officeart/2005/8/layout/vProcess5"/>
    <dgm:cxn modelId="{74FDC75E-F8ED-4651-AF51-B8A0B75AF599}" type="presParOf" srcId="{C36379BC-58B5-4731-A8B0-F574842EDD1E}" destId="{D080CD41-2C36-46C1-BF2C-30F3F409DC60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D9B1AEC-018A-48C1-978F-ED598C8DE58B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126BBB7B-2B19-46F5-8B02-C0BBAD9123C2}">
      <dgm:prSet/>
      <dgm:spPr/>
      <dgm:t>
        <a:bodyPr/>
        <a:lstStyle/>
        <a:p>
          <a:r>
            <a:rPr lang="en-US"/>
            <a:t>A directed graph is a DAG if it is directed and has no cycles</a:t>
          </a:r>
        </a:p>
      </dgm:t>
    </dgm:pt>
    <dgm:pt modelId="{355D33C0-15AC-4A80-8270-E86D1433D700}" type="parTrans" cxnId="{778F29A4-43AE-4AFE-A6D1-7D2B00E7E9F1}">
      <dgm:prSet/>
      <dgm:spPr/>
      <dgm:t>
        <a:bodyPr/>
        <a:lstStyle/>
        <a:p>
          <a:endParaRPr lang="en-US"/>
        </a:p>
      </dgm:t>
    </dgm:pt>
    <dgm:pt modelId="{82C41677-05CD-4B42-9940-B5634791A1D7}" type="sibTrans" cxnId="{778F29A4-43AE-4AFE-A6D1-7D2B00E7E9F1}">
      <dgm:prSet/>
      <dgm:spPr/>
      <dgm:t>
        <a:bodyPr/>
        <a:lstStyle/>
        <a:p>
          <a:endParaRPr lang="en-US"/>
        </a:p>
      </dgm:t>
    </dgm:pt>
    <dgm:pt modelId="{7B3F459A-6DF5-4719-B4C4-7F7EA7D56E12}">
      <dgm:prSet/>
      <dgm:spPr/>
      <dgm:t>
        <a:bodyPr/>
        <a:lstStyle/>
        <a:p>
          <a:r>
            <a:rPr lang="en-US"/>
            <a:t>Note that this also means you can’t create a Eulerian Path</a:t>
          </a:r>
        </a:p>
      </dgm:t>
    </dgm:pt>
    <dgm:pt modelId="{08132B8C-E66B-497C-8E79-9DAAF1A51D31}" type="parTrans" cxnId="{A31725B4-97C6-4C07-858A-DCECB501A46B}">
      <dgm:prSet/>
      <dgm:spPr/>
      <dgm:t>
        <a:bodyPr/>
        <a:lstStyle/>
        <a:p>
          <a:endParaRPr lang="en-US"/>
        </a:p>
      </dgm:t>
    </dgm:pt>
    <dgm:pt modelId="{76A03550-33CC-4229-BD22-C33A688C3547}" type="sibTrans" cxnId="{A31725B4-97C6-4C07-858A-DCECB501A46B}">
      <dgm:prSet/>
      <dgm:spPr/>
      <dgm:t>
        <a:bodyPr/>
        <a:lstStyle/>
        <a:p>
          <a:endParaRPr lang="en-US"/>
        </a:p>
      </dgm:t>
    </dgm:pt>
    <dgm:pt modelId="{E66F6A7D-9A4B-4244-9238-E3E7AB366DDC}">
      <dgm:prSet/>
      <dgm:spPr/>
      <dgm:t>
        <a:bodyPr/>
        <a:lstStyle/>
        <a:p>
          <a:r>
            <a:rPr lang="en-US"/>
            <a:t>So is a DFS a DAG?</a:t>
          </a:r>
        </a:p>
      </dgm:t>
    </dgm:pt>
    <dgm:pt modelId="{7AC582C6-C39F-42F6-ABF7-7FA31F509022}" type="parTrans" cxnId="{ACD8FE5E-0B94-4AF0-8543-59A10EB0BFBD}">
      <dgm:prSet/>
      <dgm:spPr/>
      <dgm:t>
        <a:bodyPr/>
        <a:lstStyle/>
        <a:p>
          <a:endParaRPr lang="en-US"/>
        </a:p>
      </dgm:t>
    </dgm:pt>
    <dgm:pt modelId="{D16B4A75-2C50-4599-9578-6C6016CFC651}" type="sibTrans" cxnId="{ACD8FE5E-0B94-4AF0-8543-59A10EB0BFBD}">
      <dgm:prSet/>
      <dgm:spPr/>
      <dgm:t>
        <a:bodyPr/>
        <a:lstStyle/>
        <a:p>
          <a:endParaRPr lang="en-US"/>
        </a:p>
      </dgm:t>
    </dgm:pt>
    <dgm:pt modelId="{8821DDE4-5F9A-4A60-8D83-B53A4A8F77B6}">
      <dgm:prSet/>
      <dgm:spPr/>
      <dgm:t>
        <a:bodyPr/>
        <a:lstStyle/>
        <a:p>
          <a:r>
            <a:rPr lang="en-US"/>
            <a:t>Think about it a while on your own…</a:t>
          </a:r>
        </a:p>
      </dgm:t>
    </dgm:pt>
    <dgm:pt modelId="{22EBE6CB-DE4F-4AD4-A119-F7248A59ACF6}" type="parTrans" cxnId="{4D23035B-BCA0-4A9E-967F-EBFDEA357D7F}">
      <dgm:prSet/>
      <dgm:spPr/>
      <dgm:t>
        <a:bodyPr/>
        <a:lstStyle/>
        <a:p>
          <a:endParaRPr lang="en-US"/>
        </a:p>
      </dgm:t>
    </dgm:pt>
    <dgm:pt modelId="{988592A6-2EC8-42A9-876E-655BD3A69B8A}" type="sibTrans" cxnId="{4D23035B-BCA0-4A9E-967F-EBFDEA357D7F}">
      <dgm:prSet/>
      <dgm:spPr/>
      <dgm:t>
        <a:bodyPr/>
        <a:lstStyle/>
        <a:p>
          <a:endParaRPr lang="en-US"/>
        </a:p>
      </dgm:t>
    </dgm:pt>
    <dgm:pt modelId="{E29742F9-6D14-4F7E-83EF-02B1DA1E19F6}">
      <dgm:prSet/>
      <dgm:spPr/>
      <dgm:t>
        <a:bodyPr/>
        <a:lstStyle/>
        <a:p>
          <a:r>
            <a:rPr lang="en-US" dirty="0"/>
            <a:t>Check out this </a:t>
          </a:r>
          <a:r>
            <a:rPr lang="en-US" dirty="0">
              <a:hlinkClick xmlns:r="http://schemas.openxmlformats.org/officeDocument/2006/relationships" r:id="rId1"/>
            </a:rPr>
            <a:t>video</a:t>
          </a:r>
          <a:r>
            <a:rPr lang="en-US" dirty="0"/>
            <a:t> of a topological sort of a DAG</a:t>
          </a:r>
        </a:p>
      </dgm:t>
    </dgm:pt>
    <dgm:pt modelId="{FBF2FB35-3C29-444B-BCE4-6ECEE680BBBD}" type="parTrans" cxnId="{F995952D-3241-44A7-A679-DD7BC33E82EF}">
      <dgm:prSet/>
      <dgm:spPr/>
      <dgm:t>
        <a:bodyPr/>
        <a:lstStyle/>
        <a:p>
          <a:endParaRPr lang="en-US"/>
        </a:p>
      </dgm:t>
    </dgm:pt>
    <dgm:pt modelId="{9B4EAC42-56C8-488D-BA34-6993CD04B27B}" type="sibTrans" cxnId="{F995952D-3241-44A7-A679-DD7BC33E82EF}">
      <dgm:prSet/>
      <dgm:spPr/>
      <dgm:t>
        <a:bodyPr/>
        <a:lstStyle/>
        <a:p>
          <a:endParaRPr lang="en-US"/>
        </a:p>
      </dgm:t>
    </dgm:pt>
    <dgm:pt modelId="{64567C83-A066-486A-8798-4E8EA5D017B5}">
      <dgm:prSet/>
      <dgm:spPr/>
      <dgm:t>
        <a:bodyPr/>
        <a:lstStyle/>
        <a:p>
          <a:r>
            <a:rPr lang="en-US"/>
            <a:t>Topological sort: a linear ordering of its vertices such that vertex u appears before vertex v for any directed edge (u -&gt; v)</a:t>
          </a:r>
        </a:p>
      </dgm:t>
    </dgm:pt>
    <dgm:pt modelId="{B04F491F-3DED-4E1B-B833-69092105F6A1}" type="parTrans" cxnId="{A56A7503-C3CF-402B-8201-2C539A165C4E}">
      <dgm:prSet/>
      <dgm:spPr/>
      <dgm:t>
        <a:bodyPr/>
        <a:lstStyle/>
        <a:p>
          <a:endParaRPr lang="en-US"/>
        </a:p>
      </dgm:t>
    </dgm:pt>
    <dgm:pt modelId="{1166D614-D3D1-47C1-887D-C714F992140A}" type="sibTrans" cxnId="{A56A7503-C3CF-402B-8201-2C539A165C4E}">
      <dgm:prSet/>
      <dgm:spPr/>
      <dgm:t>
        <a:bodyPr/>
        <a:lstStyle/>
        <a:p>
          <a:endParaRPr lang="en-US"/>
        </a:p>
      </dgm:t>
    </dgm:pt>
    <dgm:pt modelId="{F47C49A4-41CC-4337-89C7-1F7B77E7A3EF}" type="pres">
      <dgm:prSet presAssocID="{6D9B1AEC-018A-48C1-978F-ED598C8DE58B}" presName="root" presStyleCnt="0">
        <dgm:presLayoutVars>
          <dgm:dir/>
          <dgm:resizeHandles val="exact"/>
        </dgm:presLayoutVars>
      </dgm:prSet>
      <dgm:spPr/>
    </dgm:pt>
    <dgm:pt modelId="{2004F5B8-C0B9-441D-B72D-7797F9E81628}" type="pres">
      <dgm:prSet presAssocID="{126BBB7B-2B19-46F5-8B02-C0BBAD9123C2}" presName="compNode" presStyleCnt="0"/>
      <dgm:spPr/>
    </dgm:pt>
    <dgm:pt modelId="{8CD1DACE-14A7-4BA8-9810-979C8FC1798D}" type="pres">
      <dgm:prSet presAssocID="{126BBB7B-2B19-46F5-8B02-C0BBAD9123C2}" presName="bgRect" presStyleLbl="bgShp" presStyleIdx="0" presStyleCnt="5"/>
      <dgm:spPr/>
    </dgm:pt>
    <dgm:pt modelId="{AAD0580C-7FA8-42EF-B521-5E29480764F8}" type="pres">
      <dgm:prSet presAssocID="{126BBB7B-2B19-46F5-8B02-C0BBAD9123C2}" presName="iconRect" presStyleLbl="node1" presStyleIdx="0" presStyleCnt="5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CAE14755-0B06-416C-A631-F0AD26B6F4DB}" type="pres">
      <dgm:prSet presAssocID="{126BBB7B-2B19-46F5-8B02-C0BBAD9123C2}" presName="spaceRect" presStyleCnt="0"/>
      <dgm:spPr/>
    </dgm:pt>
    <dgm:pt modelId="{5A4FC302-BDD2-4DD6-9DF8-3FF93FECDD2D}" type="pres">
      <dgm:prSet presAssocID="{126BBB7B-2B19-46F5-8B02-C0BBAD9123C2}" presName="parTx" presStyleLbl="revTx" presStyleIdx="0" presStyleCnt="6">
        <dgm:presLayoutVars>
          <dgm:chMax val="0"/>
          <dgm:chPref val="0"/>
        </dgm:presLayoutVars>
      </dgm:prSet>
      <dgm:spPr/>
    </dgm:pt>
    <dgm:pt modelId="{F722F2B5-8033-4E7D-B8C1-748E6A83A5E1}" type="pres">
      <dgm:prSet presAssocID="{82C41677-05CD-4B42-9940-B5634791A1D7}" presName="sibTrans" presStyleCnt="0"/>
      <dgm:spPr/>
    </dgm:pt>
    <dgm:pt modelId="{9CBF133E-DB7A-4400-A235-DC443A4DF7AD}" type="pres">
      <dgm:prSet presAssocID="{7B3F459A-6DF5-4719-B4C4-7F7EA7D56E12}" presName="compNode" presStyleCnt="0"/>
      <dgm:spPr/>
    </dgm:pt>
    <dgm:pt modelId="{9C33A65C-AF23-4977-A87B-D3E559BE393B}" type="pres">
      <dgm:prSet presAssocID="{7B3F459A-6DF5-4719-B4C4-7F7EA7D56E12}" presName="bgRect" presStyleLbl="bgShp" presStyleIdx="1" presStyleCnt="5"/>
      <dgm:spPr/>
    </dgm:pt>
    <dgm:pt modelId="{A05DBABF-60B6-46C0-AA9C-22784B1A2DE8}" type="pres">
      <dgm:prSet presAssocID="{7B3F459A-6DF5-4719-B4C4-7F7EA7D56E12}" presName="iconRect" presStyleLbl="node1" presStyleIdx="1" presStyleCnt="5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ight Pointing Backhand Index"/>
        </a:ext>
      </dgm:extLst>
    </dgm:pt>
    <dgm:pt modelId="{5EBCD833-9E54-4B23-98CF-31D6600C7903}" type="pres">
      <dgm:prSet presAssocID="{7B3F459A-6DF5-4719-B4C4-7F7EA7D56E12}" presName="spaceRect" presStyleCnt="0"/>
      <dgm:spPr/>
    </dgm:pt>
    <dgm:pt modelId="{910DA195-E3B9-4F51-BC25-EA2891CDDB3B}" type="pres">
      <dgm:prSet presAssocID="{7B3F459A-6DF5-4719-B4C4-7F7EA7D56E12}" presName="parTx" presStyleLbl="revTx" presStyleIdx="1" presStyleCnt="6">
        <dgm:presLayoutVars>
          <dgm:chMax val="0"/>
          <dgm:chPref val="0"/>
        </dgm:presLayoutVars>
      </dgm:prSet>
      <dgm:spPr/>
    </dgm:pt>
    <dgm:pt modelId="{774EBA5E-C4D9-4BFC-BB8F-312C3A252B6A}" type="pres">
      <dgm:prSet presAssocID="{76A03550-33CC-4229-BD22-C33A688C3547}" presName="sibTrans" presStyleCnt="0"/>
      <dgm:spPr/>
    </dgm:pt>
    <dgm:pt modelId="{80419ECD-5061-457A-B622-25474BF5665B}" type="pres">
      <dgm:prSet presAssocID="{E66F6A7D-9A4B-4244-9238-E3E7AB366DDC}" presName="compNode" presStyleCnt="0"/>
      <dgm:spPr/>
    </dgm:pt>
    <dgm:pt modelId="{95376343-0259-45D1-84B1-8A2FB2CE84F7}" type="pres">
      <dgm:prSet presAssocID="{E66F6A7D-9A4B-4244-9238-E3E7AB366DDC}" presName="bgRect" presStyleLbl="bgShp" presStyleIdx="2" presStyleCnt="5"/>
      <dgm:spPr/>
    </dgm:pt>
    <dgm:pt modelId="{C7BE77FD-6E1E-4DED-AC80-BCB03B9955D6}" type="pres">
      <dgm:prSet presAssocID="{E66F6A7D-9A4B-4244-9238-E3E7AB366DDC}" presName="iconRect" presStyleLbl="node1" presStyleIdx="2" presStyleCnt="5"/>
      <dgm:spPr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at"/>
        </a:ext>
      </dgm:extLst>
    </dgm:pt>
    <dgm:pt modelId="{29C85469-11AE-4BF5-8ED9-ABD84A0576D1}" type="pres">
      <dgm:prSet presAssocID="{E66F6A7D-9A4B-4244-9238-E3E7AB366DDC}" presName="spaceRect" presStyleCnt="0"/>
      <dgm:spPr/>
    </dgm:pt>
    <dgm:pt modelId="{8D86C9B4-718B-422B-982A-5CB046DC3B42}" type="pres">
      <dgm:prSet presAssocID="{E66F6A7D-9A4B-4244-9238-E3E7AB366DDC}" presName="parTx" presStyleLbl="revTx" presStyleIdx="2" presStyleCnt="6">
        <dgm:presLayoutVars>
          <dgm:chMax val="0"/>
          <dgm:chPref val="0"/>
        </dgm:presLayoutVars>
      </dgm:prSet>
      <dgm:spPr/>
    </dgm:pt>
    <dgm:pt modelId="{535B8C86-7621-475A-B036-906AEDBADD15}" type="pres">
      <dgm:prSet presAssocID="{D16B4A75-2C50-4599-9578-6C6016CFC651}" presName="sibTrans" presStyleCnt="0"/>
      <dgm:spPr/>
    </dgm:pt>
    <dgm:pt modelId="{01CCCE2F-AFA4-4D33-8AD7-C663D544C39B}" type="pres">
      <dgm:prSet presAssocID="{8821DDE4-5F9A-4A60-8D83-B53A4A8F77B6}" presName="compNode" presStyleCnt="0"/>
      <dgm:spPr/>
    </dgm:pt>
    <dgm:pt modelId="{BB0B608E-5A36-4E71-ABAA-396C59C5436A}" type="pres">
      <dgm:prSet presAssocID="{8821DDE4-5F9A-4A60-8D83-B53A4A8F77B6}" presName="bgRect" presStyleLbl="bgShp" presStyleIdx="3" presStyleCnt="5"/>
      <dgm:spPr/>
    </dgm:pt>
    <dgm:pt modelId="{CB314AEA-361F-4A7F-892A-EB3865ACF1E9}" type="pres">
      <dgm:prSet presAssocID="{8821DDE4-5F9A-4A60-8D83-B53A4A8F77B6}" presName="iconRect" presStyleLbl="node1" presStyleIdx="3" presStyleCnt="5"/>
      <dgm:spPr>
        <a:blipFill>
          <a:blip xmlns:r="http://schemas.openxmlformats.org/officeDocument/2006/relationships"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3FD5BCDD-A267-4B49-A1E8-0E0CEB37ED30}" type="pres">
      <dgm:prSet presAssocID="{8821DDE4-5F9A-4A60-8D83-B53A4A8F77B6}" presName="spaceRect" presStyleCnt="0"/>
      <dgm:spPr/>
    </dgm:pt>
    <dgm:pt modelId="{73D292A8-AB30-476C-887E-4FA7C0A719B8}" type="pres">
      <dgm:prSet presAssocID="{8821DDE4-5F9A-4A60-8D83-B53A4A8F77B6}" presName="parTx" presStyleLbl="revTx" presStyleIdx="3" presStyleCnt="6">
        <dgm:presLayoutVars>
          <dgm:chMax val="0"/>
          <dgm:chPref val="0"/>
        </dgm:presLayoutVars>
      </dgm:prSet>
      <dgm:spPr/>
    </dgm:pt>
    <dgm:pt modelId="{DA8DF37F-EA2C-401B-A998-F9498DC22E71}" type="pres">
      <dgm:prSet presAssocID="{988592A6-2EC8-42A9-876E-655BD3A69B8A}" presName="sibTrans" presStyleCnt="0"/>
      <dgm:spPr/>
    </dgm:pt>
    <dgm:pt modelId="{5B10BD99-C4BD-48C2-91E0-B57E3995A7E3}" type="pres">
      <dgm:prSet presAssocID="{E29742F9-6D14-4F7E-83EF-02B1DA1E19F6}" presName="compNode" presStyleCnt="0"/>
      <dgm:spPr/>
    </dgm:pt>
    <dgm:pt modelId="{6539E70B-2CE8-4541-9EA7-B912376969E9}" type="pres">
      <dgm:prSet presAssocID="{E29742F9-6D14-4F7E-83EF-02B1DA1E19F6}" presName="bgRect" presStyleLbl="bgShp" presStyleIdx="4" presStyleCnt="5"/>
      <dgm:spPr/>
    </dgm:pt>
    <dgm:pt modelId="{260F6B58-5A2C-44B2-BD8B-F0C3B55692F5}" type="pres">
      <dgm:prSet presAssocID="{E29742F9-6D14-4F7E-83EF-02B1DA1E19F6}" presName="iconRect" presStyleLbl="node1" presStyleIdx="4" presStyleCnt="5"/>
      <dgm:spPr>
        <a:blipFill>
          <a:blip xmlns:r="http://schemas.openxmlformats.org/officeDocument/2006/relationships"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DC284BE1-A3AD-44F4-86E6-EE7547A70E1A}" type="pres">
      <dgm:prSet presAssocID="{E29742F9-6D14-4F7E-83EF-02B1DA1E19F6}" presName="spaceRect" presStyleCnt="0"/>
      <dgm:spPr/>
    </dgm:pt>
    <dgm:pt modelId="{FA0B4C14-C42A-429B-A2C0-CA8C8C09D092}" type="pres">
      <dgm:prSet presAssocID="{E29742F9-6D14-4F7E-83EF-02B1DA1E19F6}" presName="parTx" presStyleLbl="revTx" presStyleIdx="4" presStyleCnt="6">
        <dgm:presLayoutVars>
          <dgm:chMax val="0"/>
          <dgm:chPref val="0"/>
        </dgm:presLayoutVars>
      </dgm:prSet>
      <dgm:spPr/>
    </dgm:pt>
    <dgm:pt modelId="{B03D0B23-AEFC-4B1F-B71E-A1600AAA8CCD}" type="pres">
      <dgm:prSet presAssocID="{E29742F9-6D14-4F7E-83EF-02B1DA1E19F6}" presName="desTx" presStyleLbl="revTx" presStyleIdx="5" presStyleCnt="6">
        <dgm:presLayoutVars/>
      </dgm:prSet>
      <dgm:spPr/>
    </dgm:pt>
  </dgm:ptLst>
  <dgm:cxnLst>
    <dgm:cxn modelId="{A56A7503-C3CF-402B-8201-2C539A165C4E}" srcId="{E29742F9-6D14-4F7E-83EF-02B1DA1E19F6}" destId="{64567C83-A066-486A-8798-4E8EA5D017B5}" srcOrd="0" destOrd="0" parTransId="{B04F491F-3DED-4E1B-B833-69092105F6A1}" sibTransId="{1166D614-D3D1-47C1-887D-C714F992140A}"/>
    <dgm:cxn modelId="{E791D624-242A-451C-B9D3-A726C5272AF4}" type="presOf" srcId="{7B3F459A-6DF5-4719-B4C4-7F7EA7D56E12}" destId="{910DA195-E3B9-4F51-BC25-EA2891CDDB3B}" srcOrd="0" destOrd="0" presId="urn:microsoft.com/office/officeart/2018/2/layout/IconVerticalSolidList"/>
    <dgm:cxn modelId="{F995952D-3241-44A7-A679-DD7BC33E82EF}" srcId="{6D9B1AEC-018A-48C1-978F-ED598C8DE58B}" destId="{E29742F9-6D14-4F7E-83EF-02B1DA1E19F6}" srcOrd="4" destOrd="0" parTransId="{FBF2FB35-3C29-444B-BCE4-6ECEE680BBBD}" sibTransId="{9B4EAC42-56C8-488D-BA34-6993CD04B27B}"/>
    <dgm:cxn modelId="{8F712240-EB68-4C5C-BEC8-EE95262E1295}" type="presOf" srcId="{126BBB7B-2B19-46F5-8B02-C0BBAD9123C2}" destId="{5A4FC302-BDD2-4DD6-9DF8-3FF93FECDD2D}" srcOrd="0" destOrd="0" presId="urn:microsoft.com/office/officeart/2018/2/layout/IconVerticalSolidList"/>
    <dgm:cxn modelId="{4D23035B-BCA0-4A9E-967F-EBFDEA357D7F}" srcId="{6D9B1AEC-018A-48C1-978F-ED598C8DE58B}" destId="{8821DDE4-5F9A-4A60-8D83-B53A4A8F77B6}" srcOrd="3" destOrd="0" parTransId="{22EBE6CB-DE4F-4AD4-A119-F7248A59ACF6}" sibTransId="{988592A6-2EC8-42A9-876E-655BD3A69B8A}"/>
    <dgm:cxn modelId="{ACD8FE5E-0B94-4AF0-8543-59A10EB0BFBD}" srcId="{6D9B1AEC-018A-48C1-978F-ED598C8DE58B}" destId="{E66F6A7D-9A4B-4244-9238-E3E7AB366DDC}" srcOrd="2" destOrd="0" parTransId="{7AC582C6-C39F-42F6-ABF7-7FA31F509022}" sibTransId="{D16B4A75-2C50-4599-9578-6C6016CFC651}"/>
    <dgm:cxn modelId="{3556987D-E84D-4A77-BADD-3A3789BF0E54}" type="presOf" srcId="{E66F6A7D-9A4B-4244-9238-E3E7AB366DDC}" destId="{8D86C9B4-718B-422B-982A-5CB046DC3B42}" srcOrd="0" destOrd="0" presId="urn:microsoft.com/office/officeart/2018/2/layout/IconVerticalSolidList"/>
    <dgm:cxn modelId="{778F29A4-43AE-4AFE-A6D1-7D2B00E7E9F1}" srcId="{6D9B1AEC-018A-48C1-978F-ED598C8DE58B}" destId="{126BBB7B-2B19-46F5-8B02-C0BBAD9123C2}" srcOrd="0" destOrd="0" parTransId="{355D33C0-15AC-4A80-8270-E86D1433D700}" sibTransId="{82C41677-05CD-4B42-9940-B5634791A1D7}"/>
    <dgm:cxn modelId="{A31725B4-97C6-4C07-858A-DCECB501A46B}" srcId="{6D9B1AEC-018A-48C1-978F-ED598C8DE58B}" destId="{7B3F459A-6DF5-4719-B4C4-7F7EA7D56E12}" srcOrd="1" destOrd="0" parTransId="{08132B8C-E66B-497C-8E79-9DAAF1A51D31}" sibTransId="{76A03550-33CC-4229-BD22-C33A688C3547}"/>
    <dgm:cxn modelId="{26DF4AB9-EF6B-4B97-AE93-3F5BE44AE7E6}" type="presOf" srcId="{E29742F9-6D14-4F7E-83EF-02B1DA1E19F6}" destId="{FA0B4C14-C42A-429B-A2C0-CA8C8C09D092}" srcOrd="0" destOrd="0" presId="urn:microsoft.com/office/officeart/2018/2/layout/IconVerticalSolidList"/>
    <dgm:cxn modelId="{C69F17C0-A531-4E28-BF80-64C9CC68975C}" type="presOf" srcId="{64567C83-A066-486A-8798-4E8EA5D017B5}" destId="{B03D0B23-AEFC-4B1F-B71E-A1600AAA8CCD}" srcOrd="0" destOrd="0" presId="urn:microsoft.com/office/officeart/2018/2/layout/IconVerticalSolidList"/>
    <dgm:cxn modelId="{1345C7E1-E82F-4960-A167-AD272690717C}" type="presOf" srcId="{6D9B1AEC-018A-48C1-978F-ED598C8DE58B}" destId="{F47C49A4-41CC-4337-89C7-1F7B77E7A3EF}" srcOrd="0" destOrd="0" presId="urn:microsoft.com/office/officeart/2018/2/layout/IconVerticalSolidList"/>
    <dgm:cxn modelId="{C96D09E2-A655-4E93-A390-D4DECBB04246}" type="presOf" srcId="{8821DDE4-5F9A-4A60-8D83-B53A4A8F77B6}" destId="{73D292A8-AB30-476C-887E-4FA7C0A719B8}" srcOrd="0" destOrd="0" presId="urn:microsoft.com/office/officeart/2018/2/layout/IconVerticalSolidList"/>
    <dgm:cxn modelId="{B8DE107C-9073-41C9-BD3F-450DC76E37C6}" type="presParOf" srcId="{F47C49A4-41CC-4337-89C7-1F7B77E7A3EF}" destId="{2004F5B8-C0B9-441D-B72D-7797F9E81628}" srcOrd="0" destOrd="0" presId="urn:microsoft.com/office/officeart/2018/2/layout/IconVerticalSolidList"/>
    <dgm:cxn modelId="{0FCD82BF-C2CB-42A8-8AC2-956BE5B9AAAE}" type="presParOf" srcId="{2004F5B8-C0B9-441D-B72D-7797F9E81628}" destId="{8CD1DACE-14A7-4BA8-9810-979C8FC1798D}" srcOrd="0" destOrd="0" presId="urn:microsoft.com/office/officeart/2018/2/layout/IconVerticalSolidList"/>
    <dgm:cxn modelId="{EC46FF86-7360-4EE3-B9F9-37DE06734E9A}" type="presParOf" srcId="{2004F5B8-C0B9-441D-B72D-7797F9E81628}" destId="{AAD0580C-7FA8-42EF-B521-5E29480764F8}" srcOrd="1" destOrd="0" presId="urn:microsoft.com/office/officeart/2018/2/layout/IconVerticalSolidList"/>
    <dgm:cxn modelId="{49D2490D-500B-42FF-A908-CC08854372E8}" type="presParOf" srcId="{2004F5B8-C0B9-441D-B72D-7797F9E81628}" destId="{CAE14755-0B06-416C-A631-F0AD26B6F4DB}" srcOrd="2" destOrd="0" presId="urn:microsoft.com/office/officeart/2018/2/layout/IconVerticalSolidList"/>
    <dgm:cxn modelId="{6EBD3F00-AA54-47B9-9402-51CC2C5E186A}" type="presParOf" srcId="{2004F5B8-C0B9-441D-B72D-7797F9E81628}" destId="{5A4FC302-BDD2-4DD6-9DF8-3FF93FECDD2D}" srcOrd="3" destOrd="0" presId="urn:microsoft.com/office/officeart/2018/2/layout/IconVerticalSolidList"/>
    <dgm:cxn modelId="{D03D1870-F090-45B2-9567-336BEEFA44D3}" type="presParOf" srcId="{F47C49A4-41CC-4337-89C7-1F7B77E7A3EF}" destId="{F722F2B5-8033-4E7D-B8C1-748E6A83A5E1}" srcOrd="1" destOrd="0" presId="urn:microsoft.com/office/officeart/2018/2/layout/IconVerticalSolidList"/>
    <dgm:cxn modelId="{B63F2D37-E57B-4608-B9D8-6C54B07CD259}" type="presParOf" srcId="{F47C49A4-41CC-4337-89C7-1F7B77E7A3EF}" destId="{9CBF133E-DB7A-4400-A235-DC443A4DF7AD}" srcOrd="2" destOrd="0" presId="urn:microsoft.com/office/officeart/2018/2/layout/IconVerticalSolidList"/>
    <dgm:cxn modelId="{2FBAC905-9882-4E1E-A5DE-338D8DB16863}" type="presParOf" srcId="{9CBF133E-DB7A-4400-A235-DC443A4DF7AD}" destId="{9C33A65C-AF23-4977-A87B-D3E559BE393B}" srcOrd="0" destOrd="0" presId="urn:microsoft.com/office/officeart/2018/2/layout/IconVerticalSolidList"/>
    <dgm:cxn modelId="{1997E317-AB7D-4572-A636-4A9B4A1AD355}" type="presParOf" srcId="{9CBF133E-DB7A-4400-A235-DC443A4DF7AD}" destId="{A05DBABF-60B6-46C0-AA9C-22784B1A2DE8}" srcOrd="1" destOrd="0" presId="urn:microsoft.com/office/officeart/2018/2/layout/IconVerticalSolidList"/>
    <dgm:cxn modelId="{D07E80B0-D1FA-46E3-8248-BA34B06689C7}" type="presParOf" srcId="{9CBF133E-DB7A-4400-A235-DC443A4DF7AD}" destId="{5EBCD833-9E54-4B23-98CF-31D6600C7903}" srcOrd="2" destOrd="0" presId="urn:microsoft.com/office/officeart/2018/2/layout/IconVerticalSolidList"/>
    <dgm:cxn modelId="{19CCD9FD-17AB-4DA7-B106-8E9A7D51837F}" type="presParOf" srcId="{9CBF133E-DB7A-4400-A235-DC443A4DF7AD}" destId="{910DA195-E3B9-4F51-BC25-EA2891CDDB3B}" srcOrd="3" destOrd="0" presId="urn:microsoft.com/office/officeart/2018/2/layout/IconVerticalSolidList"/>
    <dgm:cxn modelId="{6E044372-00A6-46B8-8002-3AF1E83B70F6}" type="presParOf" srcId="{F47C49A4-41CC-4337-89C7-1F7B77E7A3EF}" destId="{774EBA5E-C4D9-4BFC-BB8F-312C3A252B6A}" srcOrd="3" destOrd="0" presId="urn:microsoft.com/office/officeart/2018/2/layout/IconVerticalSolidList"/>
    <dgm:cxn modelId="{51F2CB26-9403-4421-9880-E26BC8B35DCD}" type="presParOf" srcId="{F47C49A4-41CC-4337-89C7-1F7B77E7A3EF}" destId="{80419ECD-5061-457A-B622-25474BF5665B}" srcOrd="4" destOrd="0" presId="urn:microsoft.com/office/officeart/2018/2/layout/IconVerticalSolidList"/>
    <dgm:cxn modelId="{2988565A-1B6B-47D8-BE98-CDC5A1626680}" type="presParOf" srcId="{80419ECD-5061-457A-B622-25474BF5665B}" destId="{95376343-0259-45D1-84B1-8A2FB2CE84F7}" srcOrd="0" destOrd="0" presId="urn:microsoft.com/office/officeart/2018/2/layout/IconVerticalSolidList"/>
    <dgm:cxn modelId="{19E786DA-F65F-4DE6-9780-603C4E73486B}" type="presParOf" srcId="{80419ECD-5061-457A-B622-25474BF5665B}" destId="{C7BE77FD-6E1E-4DED-AC80-BCB03B9955D6}" srcOrd="1" destOrd="0" presId="urn:microsoft.com/office/officeart/2018/2/layout/IconVerticalSolidList"/>
    <dgm:cxn modelId="{27D82D71-1131-42F5-9BCA-5E255DC2A8EC}" type="presParOf" srcId="{80419ECD-5061-457A-B622-25474BF5665B}" destId="{29C85469-11AE-4BF5-8ED9-ABD84A0576D1}" srcOrd="2" destOrd="0" presId="urn:microsoft.com/office/officeart/2018/2/layout/IconVerticalSolidList"/>
    <dgm:cxn modelId="{BB712813-8E37-4DC0-BF8B-AE8EA467C30A}" type="presParOf" srcId="{80419ECD-5061-457A-B622-25474BF5665B}" destId="{8D86C9B4-718B-422B-982A-5CB046DC3B42}" srcOrd="3" destOrd="0" presId="urn:microsoft.com/office/officeart/2018/2/layout/IconVerticalSolidList"/>
    <dgm:cxn modelId="{12E2729C-84C8-43BB-820B-338A0BF43D5A}" type="presParOf" srcId="{F47C49A4-41CC-4337-89C7-1F7B77E7A3EF}" destId="{535B8C86-7621-475A-B036-906AEDBADD15}" srcOrd="5" destOrd="0" presId="urn:microsoft.com/office/officeart/2018/2/layout/IconVerticalSolidList"/>
    <dgm:cxn modelId="{6107734C-D0B9-4043-83ED-165C29136719}" type="presParOf" srcId="{F47C49A4-41CC-4337-89C7-1F7B77E7A3EF}" destId="{01CCCE2F-AFA4-4D33-8AD7-C663D544C39B}" srcOrd="6" destOrd="0" presId="urn:microsoft.com/office/officeart/2018/2/layout/IconVerticalSolidList"/>
    <dgm:cxn modelId="{8097A2A4-47D0-4D33-89F4-C3F116AB85E6}" type="presParOf" srcId="{01CCCE2F-AFA4-4D33-8AD7-C663D544C39B}" destId="{BB0B608E-5A36-4E71-ABAA-396C59C5436A}" srcOrd="0" destOrd="0" presId="urn:microsoft.com/office/officeart/2018/2/layout/IconVerticalSolidList"/>
    <dgm:cxn modelId="{630ED7F1-7A78-4A9D-9B44-CEE53037A5A0}" type="presParOf" srcId="{01CCCE2F-AFA4-4D33-8AD7-C663D544C39B}" destId="{CB314AEA-361F-4A7F-892A-EB3865ACF1E9}" srcOrd="1" destOrd="0" presId="urn:microsoft.com/office/officeart/2018/2/layout/IconVerticalSolidList"/>
    <dgm:cxn modelId="{55690C16-4B0A-4070-BF6C-BA9B254EFC71}" type="presParOf" srcId="{01CCCE2F-AFA4-4D33-8AD7-C663D544C39B}" destId="{3FD5BCDD-A267-4B49-A1E8-0E0CEB37ED30}" srcOrd="2" destOrd="0" presId="urn:microsoft.com/office/officeart/2018/2/layout/IconVerticalSolidList"/>
    <dgm:cxn modelId="{BE55C043-7263-4324-A742-0F5AA32C0802}" type="presParOf" srcId="{01CCCE2F-AFA4-4D33-8AD7-C663D544C39B}" destId="{73D292A8-AB30-476C-887E-4FA7C0A719B8}" srcOrd="3" destOrd="0" presId="urn:microsoft.com/office/officeart/2018/2/layout/IconVerticalSolidList"/>
    <dgm:cxn modelId="{0025EC00-62F3-4A1A-B42A-2FAC0AA0E9DC}" type="presParOf" srcId="{F47C49A4-41CC-4337-89C7-1F7B77E7A3EF}" destId="{DA8DF37F-EA2C-401B-A998-F9498DC22E71}" srcOrd="7" destOrd="0" presId="urn:microsoft.com/office/officeart/2018/2/layout/IconVerticalSolidList"/>
    <dgm:cxn modelId="{14F6E76C-088B-4518-8B0C-34B3E136AA46}" type="presParOf" srcId="{F47C49A4-41CC-4337-89C7-1F7B77E7A3EF}" destId="{5B10BD99-C4BD-48C2-91E0-B57E3995A7E3}" srcOrd="8" destOrd="0" presId="urn:microsoft.com/office/officeart/2018/2/layout/IconVerticalSolidList"/>
    <dgm:cxn modelId="{E238A127-52AA-4184-9E9D-FF414BBDF0F7}" type="presParOf" srcId="{5B10BD99-C4BD-48C2-91E0-B57E3995A7E3}" destId="{6539E70B-2CE8-4541-9EA7-B912376969E9}" srcOrd="0" destOrd="0" presId="urn:microsoft.com/office/officeart/2018/2/layout/IconVerticalSolidList"/>
    <dgm:cxn modelId="{CB7D4261-FF4B-4E49-A091-FEE773840C77}" type="presParOf" srcId="{5B10BD99-C4BD-48C2-91E0-B57E3995A7E3}" destId="{260F6B58-5A2C-44B2-BD8B-F0C3B55692F5}" srcOrd="1" destOrd="0" presId="urn:microsoft.com/office/officeart/2018/2/layout/IconVerticalSolidList"/>
    <dgm:cxn modelId="{5610EAA6-7F90-405C-87C1-B9F6823119BD}" type="presParOf" srcId="{5B10BD99-C4BD-48C2-91E0-B57E3995A7E3}" destId="{DC284BE1-A3AD-44F4-86E6-EE7547A70E1A}" srcOrd="2" destOrd="0" presId="urn:microsoft.com/office/officeart/2018/2/layout/IconVerticalSolidList"/>
    <dgm:cxn modelId="{040CB6E3-54B2-4734-B3AB-ABA8ADC15B1F}" type="presParOf" srcId="{5B10BD99-C4BD-48C2-91E0-B57E3995A7E3}" destId="{FA0B4C14-C42A-429B-A2C0-CA8C8C09D092}" srcOrd="3" destOrd="0" presId="urn:microsoft.com/office/officeart/2018/2/layout/IconVerticalSolidList"/>
    <dgm:cxn modelId="{975D069D-EAC6-488D-BA95-CCE678215FA8}" type="presParOf" srcId="{5B10BD99-C4BD-48C2-91E0-B57E3995A7E3}" destId="{B03D0B23-AEFC-4B1F-B71E-A1600AAA8CCD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1383D6-18FD-49D5-8425-0CBE4028E3CC}">
      <dsp:nvSpPr>
        <dsp:cNvPr id="0" name=""/>
        <dsp:cNvSpPr/>
      </dsp:nvSpPr>
      <dsp:spPr>
        <a:xfrm>
          <a:off x="0" y="371894"/>
          <a:ext cx="10515600" cy="11056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6127" tIns="374904" rIns="816127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/>
            <a:t>Are simpler to implement and maintain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/>
            <a:t>Are better for dense graphs</a:t>
          </a:r>
        </a:p>
      </dsp:txBody>
      <dsp:txXfrm>
        <a:off x="0" y="371894"/>
        <a:ext cx="10515600" cy="1105650"/>
      </dsp:txXfrm>
    </dsp:sp>
    <dsp:sp modelId="{CA7B246F-AC02-48A0-B9AF-E07AC1B8A9E1}">
      <dsp:nvSpPr>
        <dsp:cNvPr id="0" name=""/>
        <dsp:cNvSpPr/>
      </dsp:nvSpPr>
      <dsp:spPr>
        <a:xfrm>
          <a:off x="525780" y="106214"/>
          <a:ext cx="7360920" cy="53136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Adjacency matrices </a:t>
          </a:r>
        </a:p>
      </dsp:txBody>
      <dsp:txXfrm>
        <a:off x="551719" y="132153"/>
        <a:ext cx="7309042" cy="479482"/>
      </dsp:txXfrm>
    </dsp:sp>
    <dsp:sp modelId="{E8FF450A-0D51-4790-8CF3-C34849F5AE99}">
      <dsp:nvSpPr>
        <dsp:cNvPr id="0" name=""/>
        <dsp:cNvSpPr/>
      </dsp:nvSpPr>
      <dsp:spPr>
        <a:xfrm>
          <a:off x="0" y="1840424"/>
          <a:ext cx="10515600" cy="11056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747395"/>
              <a:satOff val="-209"/>
              <a:lumOff val="352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6127" tIns="374904" rIns="816127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/>
            <a:t>Are better for sparse graphs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/>
            <a:t>Good for algorithms whose complexity depends on m</a:t>
          </a:r>
        </a:p>
      </dsp:txBody>
      <dsp:txXfrm>
        <a:off x="0" y="1840424"/>
        <a:ext cx="10515600" cy="1105650"/>
      </dsp:txXfrm>
    </dsp:sp>
    <dsp:sp modelId="{A16C7437-EC0A-42A0-AEF8-B8F406BDEBEF}">
      <dsp:nvSpPr>
        <dsp:cNvPr id="0" name=""/>
        <dsp:cNvSpPr/>
      </dsp:nvSpPr>
      <dsp:spPr>
        <a:xfrm>
          <a:off x="525780" y="1574744"/>
          <a:ext cx="7360920" cy="531360"/>
        </a:xfrm>
        <a:prstGeom prst="roundRect">
          <a:avLst/>
        </a:prstGeom>
        <a:solidFill>
          <a:schemeClr val="accent2">
            <a:hueOff val="747395"/>
            <a:satOff val="-209"/>
            <a:lumOff val="352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Adjacency lists</a:t>
          </a:r>
        </a:p>
      </dsp:txBody>
      <dsp:txXfrm>
        <a:off x="551719" y="1600683"/>
        <a:ext cx="7309042" cy="479482"/>
      </dsp:txXfrm>
    </dsp:sp>
    <dsp:sp modelId="{0DD60F81-B885-495C-9D92-EAB1117C69A6}">
      <dsp:nvSpPr>
        <dsp:cNvPr id="0" name=""/>
        <dsp:cNvSpPr/>
      </dsp:nvSpPr>
      <dsp:spPr>
        <a:xfrm>
          <a:off x="0" y="3308954"/>
          <a:ext cx="10515600" cy="7796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1494791"/>
              <a:satOff val="-418"/>
              <a:lumOff val="705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6127" tIns="374904" rIns="816127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Think…why not?</a:t>
          </a:r>
        </a:p>
      </dsp:txBody>
      <dsp:txXfrm>
        <a:off x="0" y="3308954"/>
        <a:ext cx="10515600" cy="779625"/>
      </dsp:txXfrm>
    </dsp:sp>
    <dsp:sp modelId="{78364322-B6EA-475B-9E56-B4D02A597D0B}">
      <dsp:nvSpPr>
        <dsp:cNvPr id="0" name=""/>
        <dsp:cNvSpPr/>
      </dsp:nvSpPr>
      <dsp:spPr>
        <a:xfrm>
          <a:off x="525780" y="3043275"/>
          <a:ext cx="7360920" cy="531360"/>
        </a:xfrm>
        <a:prstGeom prst="roundRect">
          <a:avLst/>
        </a:prstGeom>
        <a:solidFill>
          <a:schemeClr val="accent2">
            <a:hueOff val="1494791"/>
            <a:satOff val="-418"/>
            <a:lumOff val="705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Incident matrices are not efficient for algorithms</a:t>
          </a:r>
        </a:p>
      </dsp:txBody>
      <dsp:txXfrm>
        <a:off x="551719" y="3069214"/>
        <a:ext cx="7309042" cy="47948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9D6D62E-1390-4816-8248-4FA555897C93}">
      <dsp:nvSpPr>
        <dsp:cNvPr id="0" name=""/>
        <dsp:cNvSpPr/>
      </dsp:nvSpPr>
      <dsp:spPr>
        <a:xfrm>
          <a:off x="0" y="0"/>
          <a:ext cx="5634483" cy="149387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2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We know from before that DFS visits all the nodes</a:t>
          </a:r>
        </a:p>
      </dsp:txBody>
      <dsp:txXfrm>
        <a:off x="43754" y="43754"/>
        <a:ext cx="4022476" cy="1406366"/>
      </dsp:txXfrm>
    </dsp:sp>
    <dsp:sp modelId="{1472E7B8-04D5-469F-9B8A-BE307D9398C8}">
      <dsp:nvSpPr>
        <dsp:cNvPr id="0" name=""/>
        <dsp:cNvSpPr/>
      </dsp:nvSpPr>
      <dsp:spPr>
        <a:xfrm>
          <a:off x="497160" y="1742853"/>
          <a:ext cx="5634483" cy="149387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-1482143"/>
                <a:satOff val="7100"/>
                <a:lumOff val="6569"/>
                <a:alphaOff val="0"/>
                <a:tint val="96000"/>
                <a:lumMod val="100000"/>
              </a:schemeClr>
            </a:gs>
            <a:gs pos="78000">
              <a:schemeClr val="accent2">
                <a:hueOff val="-1482143"/>
                <a:satOff val="7100"/>
                <a:lumOff val="6569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We also know that DFS traverses all the edges</a:t>
          </a:r>
        </a:p>
      </dsp:txBody>
      <dsp:txXfrm>
        <a:off x="540914" y="1786607"/>
        <a:ext cx="4078796" cy="1406366"/>
      </dsp:txXfrm>
    </dsp:sp>
    <dsp:sp modelId="{D27D7B8E-9033-4C1A-8680-B3FFB93C030E}">
      <dsp:nvSpPr>
        <dsp:cNvPr id="0" name=""/>
        <dsp:cNvSpPr/>
      </dsp:nvSpPr>
      <dsp:spPr>
        <a:xfrm>
          <a:off x="994320" y="3485706"/>
          <a:ext cx="5634483" cy="149387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-2964286"/>
                <a:satOff val="14200"/>
                <a:lumOff val="13137"/>
                <a:alphaOff val="0"/>
                <a:tint val="96000"/>
                <a:lumMod val="100000"/>
              </a:schemeClr>
            </a:gs>
            <a:gs pos="78000">
              <a:schemeClr val="accent2">
                <a:hueOff val="-2964286"/>
                <a:satOff val="14200"/>
                <a:lumOff val="13137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This is because the DFS algorithm recursively goes through each of the neighboring nodes of a node</a:t>
          </a:r>
        </a:p>
      </dsp:txBody>
      <dsp:txXfrm>
        <a:off x="1038074" y="3529460"/>
        <a:ext cx="4078796" cy="1406366"/>
      </dsp:txXfrm>
    </dsp:sp>
    <dsp:sp modelId="{3E549AF8-ADB0-4A28-BACF-D9FFDCFC1977}">
      <dsp:nvSpPr>
        <dsp:cNvPr id="0" name=""/>
        <dsp:cNvSpPr/>
      </dsp:nvSpPr>
      <dsp:spPr>
        <a:xfrm>
          <a:off x="4663465" y="1132854"/>
          <a:ext cx="971018" cy="971018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4881944" y="1132854"/>
        <a:ext cx="534060" cy="730691"/>
      </dsp:txXfrm>
    </dsp:sp>
    <dsp:sp modelId="{3CEB53AB-2315-4AA6-9485-EEDB9150513D}">
      <dsp:nvSpPr>
        <dsp:cNvPr id="0" name=""/>
        <dsp:cNvSpPr/>
      </dsp:nvSpPr>
      <dsp:spPr>
        <a:xfrm>
          <a:off x="5160625" y="2865748"/>
          <a:ext cx="971018" cy="971018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4091839"/>
            <a:satOff val="45107"/>
            <a:lumOff val="4296"/>
            <a:alphaOff val="0"/>
          </a:schemeClr>
        </a:solidFill>
        <a:ln w="12700" cap="rnd" cmpd="sng" algn="ctr">
          <a:solidFill>
            <a:schemeClr val="accent2">
              <a:tint val="40000"/>
              <a:alpha val="90000"/>
              <a:hueOff val="-4091839"/>
              <a:satOff val="45107"/>
              <a:lumOff val="4296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5379104" y="2865748"/>
        <a:ext cx="534060" cy="73069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D1DACE-14A7-4BA8-9810-979C8FC1798D}">
      <dsp:nvSpPr>
        <dsp:cNvPr id="0" name=""/>
        <dsp:cNvSpPr/>
      </dsp:nvSpPr>
      <dsp:spPr>
        <a:xfrm>
          <a:off x="0" y="3890"/>
          <a:ext cx="6628804" cy="828633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AD0580C-7FA8-42EF-B521-5E29480764F8}">
      <dsp:nvSpPr>
        <dsp:cNvPr id="0" name=""/>
        <dsp:cNvSpPr/>
      </dsp:nvSpPr>
      <dsp:spPr>
        <a:xfrm>
          <a:off x="250661" y="190332"/>
          <a:ext cx="455748" cy="45574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A4FC302-BDD2-4DD6-9DF8-3FF93FECDD2D}">
      <dsp:nvSpPr>
        <dsp:cNvPr id="0" name=""/>
        <dsp:cNvSpPr/>
      </dsp:nvSpPr>
      <dsp:spPr>
        <a:xfrm>
          <a:off x="957071" y="3890"/>
          <a:ext cx="5671732" cy="8286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97" tIns="87697" rIns="87697" bIns="87697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A directed graph is a DAG if it is directed and has no cycles</a:t>
          </a:r>
        </a:p>
      </dsp:txBody>
      <dsp:txXfrm>
        <a:off x="957071" y="3890"/>
        <a:ext cx="5671732" cy="828633"/>
      </dsp:txXfrm>
    </dsp:sp>
    <dsp:sp modelId="{9C33A65C-AF23-4977-A87B-D3E559BE393B}">
      <dsp:nvSpPr>
        <dsp:cNvPr id="0" name=""/>
        <dsp:cNvSpPr/>
      </dsp:nvSpPr>
      <dsp:spPr>
        <a:xfrm>
          <a:off x="0" y="1039682"/>
          <a:ext cx="6628804" cy="828633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05DBABF-60B6-46C0-AA9C-22784B1A2DE8}">
      <dsp:nvSpPr>
        <dsp:cNvPr id="0" name=""/>
        <dsp:cNvSpPr/>
      </dsp:nvSpPr>
      <dsp:spPr>
        <a:xfrm>
          <a:off x="250661" y="1226124"/>
          <a:ext cx="455748" cy="45574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0DA195-E3B9-4F51-BC25-EA2891CDDB3B}">
      <dsp:nvSpPr>
        <dsp:cNvPr id="0" name=""/>
        <dsp:cNvSpPr/>
      </dsp:nvSpPr>
      <dsp:spPr>
        <a:xfrm>
          <a:off x="957071" y="1039682"/>
          <a:ext cx="5671732" cy="8286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97" tIns="87697" rIns="87697" bIns="87697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Note that this also means you can’t create a Eulerian Path</a:t>
          </a:r>
        </a:p>
      </dsp:txBody>
      <dsp:txXfrm>
        <a:off x="957071" y="1039682"/>
        <a:ext cx="5671732" cy="828633"/>
      </dsp:txXfrm>
    </dsp:sp>
    <dsp:sp modelId="{95376343-0259-45D1-84B1-8A2FB2CE84F7}">
      <dsp:nvSpPr>
        <dsp:cNvPr id="0" name=""/>
        <dsp:cNvSpPr/>
      </dsp:nvSpPr>
      <dsp:spPr>
        <a:xfrm>
          <a:off x="0" y="2075473"/>
          <a:ext cx="6628804" cy="828633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7BE77FD-6E1E-4DED-AC80-BCB03B9955D6}">
      <dsp:nvSpPr>
        <dsp:cNvPr id="0" name=""/>
        <dsp:cNvSpPr/>
      </dsp:nvSpPr>
      <dsp:spPr>
        <a:xfrm>
          <a:off x="250661" y="2261916"/>
          <a:ext cx="455748" cy="45574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D86C9B4-718B-422B-982A-5CB046DC3B42}">
      <dsp:nvSpPr>
        <dsp:cNvPr id="0" name=""/>
        <dsp:cNvSpPr/>
      </dsp:nvSpPr>
      <dsp:spPr>
        <a:xfrm>
          <a:off x="957071" y="2075473"/>
          <a:ext cx="5671732" cy="8286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97" tIns="87697" rIns="87697" bIns="87697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So is a DFS a DAG?</a:t>
          </a:r>
        </a:p>
      </dsp:txBody>
      <dsp:txXfrm>
        <a:off x="957071" y="2075473"/>
        <a:ext cx="5671732" cy="828633"/>
      </dsp:txXfrm>
    </dsp:sp>
    <dsp:sp modelId="{BB0B608E-5A36-4E71-ABAA-396C59C5436A}">
      <dsp:nvSpPr>
        <dsp:cNvPr id="0" name=""/>
        <dsp:cNvSpPr/>
      </dsp:nvSpPr>
      <dsp:spPr>
        <a:xfrm>
          <a:off x="0" y="3111265"/>
          <a:ext cx="6628804" cy="828633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B314AEA-361F-4A7F-892A-EB3865ACF1E9}">
      <dsp:nvSpPr>
        <dsp:cNvPr id="0" name=""/>
        <dsp:cNvSpPr/>
      </dsp:nvSpPr>
      <dsp:spPr>
        <a:xfrm>
          <a:off x="250661" y="3297708"/>
          <a:ext cx="455748" cy="45574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D292A8-AB30-476C-887E-4FA7C0A719B8}">
      <dsp:nvSpPr>
        <dsp:cNvPr id="0" name=""/>
        <dsp:cNvSpPr/>
      </dsp:nvSpPr>
      <dsp:spPr>
        <a:xfrm>
          <a:off x="957071" y="3111265"/>
          <a:ext cx="5671732" cy="8286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97" tIns="87697" rIns="87697" bIns="87697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Think about it a while on your own…</a:t>
          </a:r>
        </a:p>
      </dsp:txBody>
      <dsp:txXfrm>
        <a:off x="957071" y="3111265"/>
        <a:ext cx="5671732" cy="828633"/>
      </dsp:txXfrm>
    </dsp:sp>
    <dsp:sp modelId="{6539E70B-2CE8-4541-9EA7-B912376969E9}">
      <dsp:nvSpPr>
        <dsp:cNvPr id="0" name=""/>
        <dsp:cNvSpPr/>
      </dsp:nvSpPr>
      <dsp:spPr>
        <a:xfrm>
          <a:off x="0" y="4147057"/>
          <a:ext cx="6628804" cy="828633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60F6B58-5A2C-44B2-BD8B-F0C3B55692F5}">
      <dsp:nvSpPr>
        <dsp:cNvPr id="0" name=""/>
        <dsp:cNvSpPr/>
      </dsp:nvSpPr>
      <dsp:spPr>
        <a:xfrm>
          <a:off x="250661" y="4333499"/>
          <a:ext cx="455748" cy="455748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0B4C14-C42A-429B-A2C0-CA8C8C09D092}">
      <dsp:nvSpPr>
        <dsp:cNvPr id="0" name=""/>
        <dsp:cNvSpPr/>
      </dsp:nvSpPr>
      <dsp:spPr>
        <a:xfrm>
          <a:off x="957071" y="4147057"/>
          <a:ext cx="2982961" cy="8286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97" tIns="87697" rIns="87697" bIns="87697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Check out this </a:t>
          </a:r>
          <a:r>
            <a:rPr lang="en-US" sz="1900" kern="1200" dirty="0">
              <a:hlinkClick xmlns:r="http://schemas.openxmlformats.org/officeDocument/2006/relationships" r:id="rId11"/>
            </a:rPr>
            <a:t>video</a:t>
          </a:r>
          <a:r>
            <a:rPr lang="en-US" sz="1900" kern="1200" dirty="0"/>
            <a:t> of a topological sort of a DAG</a:t>
          </a:r>
        </a:p>
      </dsp:txBody>
      <dsp:txXfrm>
        <a:off x="957071" y="4147057"/>
        <a:ext cx="2982961" cy="828633"/>
      </dsp:txXfrm>
    </dsp:sp>
    <dsp:sp modelId="{B03D0B23-AEFC-4B1F-B71E-A1600AAA8CCD}">
      <dsp:nvSpPr>
        <dsp:cNvPr id="0" name=""/>
        <dsp:cNvSpPr/>
      </dsp:nvSpPr>
      <dsp:spPr>
        <a:xfrm>
          <a:off x="3940033" y="4147057"/>
          <a:ext cx="2688770" cy="8286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97" tIns="87697" rIns="87697" bIns="87697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Topological sort: a linear ordering of its vertices such that vertex u appears before vertex v for any directed edge (u -&gt; v)</a:t>
          </a:r>
        </a:p>
      </dsp:txBody>
      <dsp:txXfrm>
        <a:off x="3940033" y="4147057"/>
        <a:ext cx="2688770" cy="82863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972A6C-ACE1-417B-B9F0-4A19A8DC97ED}" type="datetimeFigureOut">
              <a:rPr lang="en-US" smtClean="0"/>
              <a:t>3/3/22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C65A3C-3660-4CC9-8243-F5E83F171E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7538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Final Traversal:</a:t>
            </a:r>
          </a:p>
          <a:p>
            <a:r>
              <a:rPr lang="en-US" sz="1800" b="0" i="0" u="none" strike="noStrike" baseline="0" dirty="0">
                <a:latin typeface="NimbusSanL-ReguItal"/>
              </a:rPr>
              <a:t>ABEDFEBCADFC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C65A3C-3660-4CC9-8243-F5E83F171E1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881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Ital"/>
              </a:rPr>
              <a:t>Path: ABCACFDADEBEF -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CMSY10"/>
              </a:rPr>
              <a:t>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Ital"/>
              </a:rPr>
              <a:t>EDFCBA</a:t>
            </a:r>
          </a:p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C65A3C-3660-4CC9-8243-F5E83F171E1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1958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0" i="0" u="none" strike="noStrike" baseline="0" dirty="0">
                <a:latin typeface="NimbusSanL-ReguItal"/>
              </a:rPr>
              <a:t>ABCACFDADEBEF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C65A3C-3660-4CC9-8243-F5E83F171E1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0722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EF58D-B62B-40BB-83AA-9D07CFC4ED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AC06D3-F571-4213-A2A4-6A1915120C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A10580-AD31-4B8F-8448-55A666AC1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3/3/22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EC99C8-515A-4FEA-9CD2-6D0BF46CF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72AF1B-1868-4C05-B6C3-9EBF29A50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5999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170B0-C1C5-4976-80E8-6B4F90EB3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7593EE-493E-4BCE-8992-24CA63E1E0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80919F-FDDD-42FB-8422-A0665D558D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3/3/22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16D38A-35F8-4667-A1F4-49644471E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9CC230-78B7-487B-9C95-CB00868F6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0687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4CB826-D9AA-4689-B8C0-38D999F0D0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1F1CDD-16FB-45E0-9887-24374C5676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846397-BBD2-4426-B1F5-FD6EA3CDC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3/3/22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AB91E4-73D0-4ACD-8F54-00EE6FB1D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B28C61-59FE-44D6-A7D6-AAD292232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2034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3/3/22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5390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3/3/22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76507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3/3/22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72199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3/3/22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42597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3/3/22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5645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3/3/22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0086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3/3/22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529836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0DAF61AA-5A98-4049-A93E-477E5505141A}" type="datetimeFigureOut">
              <a:rPr lang="en-US" smtClean="0"/>
              <a:t>3/3/22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1567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6D384-B2C5-42A4-9774-A931C39BA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8D736C-5FCC-43BC-B824-A90F2CC5D1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4A3A50-B922-45BE-945D-7ED3EBD83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3/3/22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241F78-20DE-4D53-BB25-79E5C4E1A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643084-C669-4FDF-87D4-F22D36BB8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36924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3/3/22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77168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3/3/22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49873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3/3/22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56959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3/3/22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94678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3/3/22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06540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3/3/22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20212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3/3/22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03535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3/3/22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61722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3/3/22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90088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3/3/22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429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6C559-800C-489A-9174-7901F92B0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42B5C3-320B-4CFD-B6A7-A28C7E435B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FCA372-3F42-4113-A73B-5FDCF93CB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3/3/22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DA1197-0C78-4878-B086-5D206EA49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B83D8-FD42-44FF-AA20-944A519CC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14533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3/3/22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47524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3/3/22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80100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pPr/>
              <a:t>3/3/22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752905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pPr/>
              <a:t>3/3/22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8751452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pPr/>
              <a:t>3/3/22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17562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pPr/>
              <a:t>3/3/22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8837638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pPr/>
              <a:t>3/3/22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12672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3/3/22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98724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3/3/22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7664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685AA-B5C7-4E3D-85FA-94F3C73E5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3AFEEA-6F3F-4630-A950-61C05D2FAF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C36817-B869-4D19-9EE8-A3166B0E15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074146-2374-4321-AEBB-3E9B09D77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3/3/22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42337B-B902-4DC2-BB94-02B8A7549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4AD585-B83C-4ECF-AF42-8DDF6996B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7251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A9ADB-3495-481F-BB4E-9C7128B17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D6FF4C-26CB-4281-A2F7-6CBE451867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2E72A9-F222-45B4-9355-C04C058641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699F6E-77AD-4EBC-BAF9-5A43CDEC41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F77677-7169-4591-B047-0678815F48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482A6EB-0285-4FA4-A00C-A7F716084F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3/3/22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D39526-82B8-402C-8A2B-82EF8F3F3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5EC9E6-6FF1-4541-9CB1-A2FF9D852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2439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70F54-6CED-4251-A0A6-32CCD1213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72C8E6-49D6-46A5-8DC3-B0D8E683C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3/3/22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883CBA-77CD-4490-A5F3-BAA8FC254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A5FF79-61B6-4693-8547-95B1F2F7A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20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BDCB94-13E9-41CB-88F0-D30A1791D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3/3/22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4795A4-736C-426D-8559-5AD589275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2A2ACD-17F3-4C16-8E77-86EC92CCD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490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FCB2E-B68A-48F9-8B20-CDED818FB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081C83-64B5-4BFD-A163-75C2EA7F89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5D44AD-E361-48A3-936D-DDA0D51445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EED06C-E016-489C-8863-EA1BE998B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3/3/22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9161F0-D253-49A7-9A08-7A0A22814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42C61A-B326-40A7-A286-90D0544BB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2067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2DF6F-D00F-4CE4-8701-B00627346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0FF7AB-F851-4425-8407-996C920E68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ED6CF5-154F-4615-8CDC-E2BFA61FAB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A5C400-0D13-495F-8C4E-EC3CDF5F2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3/3/22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B290D7-98AC-45E5-A7D6-73520AFC7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94276C-2BD2-4C4F-AC04-DD3D73768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9239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17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6" Type="http://schemas.openxmlformats.org/officeDocument/2006/relationships/slideLayout" Target="../slideLayouts/slideLayout38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47A131F-D5DE-41A5-B4CF-4F345319B40B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AF4666D-BD98-40A5-A75F-478B982010B2}"/>
              </a:ext>
            </a:extLst>
          </p:cNvPr>
          <p:cNvSpPr/>
          <p:nvPr/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68680585-71F9-4721-A998-4974171D2EB4}"/>
              </a:ext>
            </a:extLst>
          </p:cNvPr>
          <p:cNvSpPr/>
          <p:nvPr/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2BC95C2-2EEC-4F59-ABA8-660B0D059CCF}"/>
              </a:ext>
            </a:extLst>
          </p:cNvPr>
          <p:cNvSpPr/>
          <p:nvPr/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1" name="Graphic 141">
            <a:extLst>
              <a:ext uri="{FF2B5EF4-FFF2-40B4-BE49-F238E27FC236}">
                <a16:creationId xmlns:a16="http://schemas.microsoft.com/office/drawing/2014/main" id="{03E9870D-4BBA-43AF-8D44-BBADF020CFF6}"/>
              </a:ext>
            </a:extLst>
          </p:cNvPr>
          <p:cNvGrpSpPr/>
          <p:nvPr/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34BC5055-C77D-43CD-BB1D-A77B6779CDAD}"/>
                </a:ext>
              </a:extLst>
            </p:cNvPr>
            <p:cNvSpPr/>
            <p:nvPr/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B12D0B8-9385-489A-85AE-3D14AD0BA2FC}"/>
                </a:ext>
              </a:extLst>
            </p:cNvPr>
            <p:cNvSpPr/>
            <p:nvPr/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D158A14A-147E-4130-A5E2-38FD84B181AF}"/>
                </a:ext>
              </a:extLst>
            </p:cNvPr>
            <p:cNvSpPr/>
            <p:nvPr/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5B8B1EB-5E2B-472C-AE60-2EC5961F16F9}"/>
                </a:ext>
              </a:extLst>
            </p:cNvPr>
            <p:cNvSpPr/>
            <p:nvPr/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4F5BD77-58D7-4B61-A666-1B4139A63A28}"/>
                </a:ext>
              </a:extLst>
            </p:cNvPr>
            <p:cNvSpPr/>
            <p:nvPr/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5CBEC6B-EDB6-40B8-8771-E5AF41B8D698}"/>
                </a:ext>
              </a:extLst>
            </p:cNvPr>
            <p:cNvSpPr/>
            <p:nvPr/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1BD0EE8-AA47-4044-9251-9F5A4B820120}"/>
                </a:ext>
              </a:extLst>
            </p:cNvPr>
            <p:cNvSpPr/>
            <p:nvPr/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19" name="Graphic 157">
            <a:extLst>
              <a:ext uri="{FF2B5EF4-FFF2-40B4-BE49-F238E27FC236}">
                <a16:creationId xmlns:a16="http://schemas.microsoft.com/office/drawing/2014/main" id="{C3279E8D-2BAA-4CB1-834B-09FADD54DE56}"/>
              </a:ext>
            </a:extLst>
          </p:cNvPr>
          <p:cNvGrpSpPr/>
          <p:nvPr/>
        </p:nvGrpSpPr>
        <p:grpSpPr>
          <a:xfrm>
            <a:off x="8610600" y="3276600"/>
            <a:ext cx="3529260" cy="3581399"/>
            <a:chOff x="4114800" y="1423987"/>
            <a:chExt cx="3961542" cy="4007547"/>
          </a:xfrm>
          <a:noFill/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456F18E-4F61-486D-9CD6-65B30372C534}"/>
                </a:ext>
              </a:extLst>
            </p:cNvPr>
            <p:cNvSpPr/>
            <p:nvPr/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318DDF45-08F0-46B6-A0B7-133735C94F47}"/>
                </a:ext>
              </a:extLst>
            </p:cNvPr>
            <p:cNvSpPr/>
            <p:nvPr/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9D0CC0F-710D-43F4-BC86-763767420133}"/>
                </a:ext>
              </a:extLst>
            </p:cNvPr>
            <p:cNvSpPr/>
            <p:nvPr/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6FB36AB6-CB81-495A-8A33-C0BCE67D6F23}"/>
                </a:ext>
              </a:extLst>
            </p:cNvPr>
            <p:cNvSpPr/>
            <p:nvPr/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1993F7E6-ABF6-482D-BEA5-B4E607DDB433}"/>
                </a:ext>
              </a:extLst>
            </p:cNvPr>
            <p:cNvSpPr/>
            <p:nvPr/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DCA0B097-C21A-40B4-95E4-2FFA9697F824}"/>
                </a:ext>
              </a:extLst>
            </p:cNvPr>
            <p:cNvSpPr/>
            <p:nvPr/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AB2AF0F5-7EAA-4BAB-8DE2-D84E124170FA}"/>
                </a:ext>
              </a:extLst>
            </p:cNvPr>
            <p:cNvSpPr/>
            <p:nvPr/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760C036-BBCE-4F9E-AD56-DD36D4407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A5D7EC-1E6A-473F-B5A4-18CDFB6CF9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9981C7-34D5-49A4-949D-715FD4BD8F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900" kern="1200" cap="all" spc="200" smtClean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fld id="{0DAF61AA-5A98-4049-A93E-477E5505141A}" type="datetimeFigureOut">
              <a:rPr lang="en-US" smtClean="0"/>
              <a:pPr/>
              <a:t>3/3/22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85CE6E-733D-4C60-B40B-C7C10CB5AF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en-US" sz="900" kern="1200" cap="all" spc="200" dirty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D80D8B-7909-4114-8EBA-C3086DC62B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06000" y="6356350"/>
            <a:ext cx="1447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900" kern="1200" cap="all" spc="200" smtClean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4605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79" r:id="rId6"/>
    <p:sldLayoutId id="2147483675" r:id="rId7"/>
    <p:sldLayoutId id="2147483676" r:id="rId8"/>
    <p:sldLayoutId id="2147483677" r:id="rId9"/>
    <p:sldLayoutId id="2147483678" r:id="rId10"/>
    <p:sldLayoutId id="2147483680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accent5"/>
        </a:buClr>
        <a:buFont typeface="Avenir Next LT Pro" panose="020B0504020202020204" pitchFamily="34" charset="0"/>
        <a:buChar char="+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0DAF61AA-5A98-4049-A93E-477E5505141A}" type="datetimeFigureOut">
              <a:rPr lang="en-US" smtClean="0"/>
              <a:pPr/>
              <a:t>3/3/22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87441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AF61AA-5A98-4049-A93E-477E5505141A}" type="datetimeFigureOut">
              <a:rPr lang="en-US" smtClean="0"/>
              <a:pPr/>
              <a:t>3/3/22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1681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  <p:sldLayoutId id="2147483713" r:id="rId14"/>
    <p:sldLayoutId id="2147483714" r:id="rId15"/>
    <p:sldLayoutId id="2147483715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hyperlink" Target="https://www.youtube.com/watch?v=Y40bRyPQQr0" TargetMode="External"/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4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4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D294E7E-62D8-48F8-A01E-1A457B5CA0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BCADCC9-9C0D-4CE3-8966-44472EFCF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5FD221C-EDD3-49D9-90A7-260CECEE1C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3" descr="A view of a city at night&#10;&#10;Description automatically generated">
            <a:extLst>
              <a:ext uri="{FF2B5EF4-FFF2-40B4-BE49-F238E27FC236}">
                <a16:creationId xmlns:a16="http://schemas.microsoft.com/office/drawing/2014/main" id="{00E01524-C921-4273-85F7-116035A7881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0000"/>
          </a:blip>
          <a:srcRect t="15726" r="-1" b="-1"/>
          <a:stretch/>
        </p:blipFill>
        <p:spPr>
          <a:xfrm>
            <a:off x="20" y="10"/>
            <a:ext cx="12188932" cy="6856614"/>
          </a:xfrm>
          <a:prstGeom prst="rect">
            <a:avLst/>
          </a:prstGeom>
        </p:spPr>
      </p:pic>
      <p:grpSp>
        <p:nvGrpSpPr>
          <p:cNvPr id="15" name="Top Left">
            <a:extLst>
              <a:ext uri="{FF2B5EF4-FFF2-40B4-BE49-F238E27FC236}">
                <a16:creationId xmlns:a16="http://schemas.microsoft.com/office/drawing/2014/main" id="{B858DA4F-B13B-4D82-A95F-CBF114BDDD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76200" y="1"/>
            <a:ext cx="6711876" cy="4495800"/>
            <a:chOff x="-16788" y="0"/>
            <a:chExt cx="9475836" cy="6347177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A4C0D61-C854-46C1-85D7-10CCCB9522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00" y="22951"/>
              <a:ext cx="9345148" cy="6324226"/>
            </a:xfrm>
            <a:custGeom>
              <a:avLst/>
              <a:gdLst>
                <a:gd name="connsiteX0" fmla="*/ 0 w 7097124"/>
                <a:gd name="connsiteY0" fmla="*/ 3198971 h 4802900"/>
                <a:gd name="connsiteX1" fmla="*/ 219837 w 7097124"/>
                <a:gd name="connsiteY1" fmla="*/ 3452527 h 4802900"/>
                <a:gd name="connsiteX2" fmla="*/ 399288 w 7097124"/>
                <a:gd name="connsiteY2" fmla="*/ 3536347 h 4802900"/>
                <a:gd name="connsiteX3" fmla="*/ 744188 w 7097124"/>
                <a:gd name="connsiteY3" fmla="*/ 3536347 h 4802900"/>
                <a:gd name="connsiteX4" fmla="*/ 981456 w 7097124"/>
                <a:gd name="connsiteY4" fmla="*/ 3536347 h 4802900"/>
                <a:gd name="connsiteX5" fmla="*/ 1116997 w 7097124"/>
                <a:gd name="connsiteY5" fmla="*/ 3620167 h 4802900"/>
                <a:gd name="connsiteX6" fmla="*/ 1236631 w 7097124"/>
                <a:gd name="connsiteY6" fmla="*/ 3765804 h 4802900"/>
                <a:gd name="connsiteX7" fmla="*/ 1378172 w 7097124"/>
                <a:gd name="connsiteY7" fmla="*/ 3987260 h 4802900"/>
                <a:gd name="connsiteX8" fmla="*/ 1545622 w 7097124"/>
                <a:gd name="connsiteY8" fmla="*/ 4340352 h 4802900"/>
                <a:gd name="connsiteX9" fmla="*/ 1697165 w 7097124"/>
                <a:gd name="connsiteY9" fmla="*/ 4615625 h 4802900"/>
                <a:gd name="connsiteX10" fmla="*/ 1800892 w 7097124"/>
                <a:gd name="connsiteY10" fmla="*/ 4719352 h 4802900"/>
                <a:gd name="connsiteX11" fmla="*/ 2205609 w 7097124"/>
                <a:gd name="connsiteY11" fmla="*/ 4765262 h 4802900"/>
                <a:gd name="connsiteX12" fmla="*/ 2658237 w 7097124"/>
                <a:gd name="connsiteY12" fmla="*/ 4721352 h 4802900"/>
                <a:gd name="connsiteX13" fmla="*/ 2825686 w 7097124"/>
                <a:gd name="connsiteY13" fmla="*/ 4701445 h 4802900"/>
                <a:gd name="connsiteX14" fmla="*/ 3124772 w 7097124"/>
                <a:gd name="connsiteY14" fmla="*/ 4759262 h 4802900"/>
                <a:gd name="connsiteX15" fmla="*/ 3435858 w 7097124"/>
                <a:gd name="connsiteY15" fmla="*/ 4801172 h 4802900"/>
                <a:gd name="connsiteX16" fmla="*/ 3718941 w 7097124"/>
                <a:gd name="connsiteY16" fmla="*/ 4775264 h 4802900"/>
                <a:gd name="connsiteX17" fmla="*/ 3992118 w 7097124"/>
                <a:gd name="connsiteY17" fmla="*/ 4619625 h 4802900"/>
                <a:gd name="connsiteX18" fmla="*/ 4219385 w 7097124"/>
                <a:gd name="connsiteY18" fmla="*/ 4408170 h 4802900"/>
                <a:gd name="connsiteX19" fmla="*/ 4564285 w 7097124"/>
                <a:gd name="connsiteY19" fmla="*/ 4031171 h 4802900"/>
                <a:gd name="connsiteX20" fmla="*/ 4871371 w 7097124"/>
                <a:gd name="connsiteY20" fmla="*/ 3694081 h 4802900"/>
                <a:gd name="connsiteX21" fmla="*/ 5292090 w 7097124"/>
                <a:gd name="connsiteY21" fmla="*/ 3241262 h 4802900"/>
                <a:gd name="connsiteX22" fmla="*/ 5551265 w 7097124"/>
                <a:gd name="connsiteY22" fmla="*/ 2874169 h 4802900"/>
                <a:gd name="connsiteX23" fmla="*/ 5788533 w 7097124"/>
                <a:gd name="connsiteY23" fmla="*/ 2409349 h 4802900"/>
                <a:gd name="connsiteX24" fmla="*/ 5959983 w 7097124"/>
                <a:gd name="connsiteY24" fmla="*/ 2106168 h 4802900"/>
                <a:gd name="connsiteX25" fmla="*/ 6209252 w 7097124"/>
                <a:gd name="connsiteY25" fmla="*/ 1872806 h 4802900"/>
                <a:gd name="connsiteX26" fmla="*/ 6510338 w 7097124"/>
                <a:gd name="connsiteY26" fmla="*/ 1613440 h 4802900"/>
                <a:gd name="connsiteX27" fmla="*/ 6779514 w 7097124"/>
                <a:gd name="connsiteY27" fmla="*/ 1344168 h 4802900"/>
                <a:gd name="connsiteX28" fmla="*/ 6994874 w 7097124"/>
                <a:gd name="connsiteY28" fmla="*/ 987076 h 4802900"/>
                <a:gd name="connsiteX29" fmla="*/ 7094601 w 7097124"/>
                <a:gd name="connsiteY29" fmla="*/ 685895 h 4802900"/>
                <a:gd name="connsiteX30" fmla="*/ 6947059 w 7097124"/>
                <a:gd name="connsiteY30" fmla="*/ 227076 h 4802900"/>
                <a:gd name="connsiteX31" fmla="*/ 6739128 w 7097124"/>
                <a:gd name="connsiteY31" fmla="*/ 0 h 480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7097124" h="4802900">
                  <a:moveTo>
                    <a:pt x="0" y="3198971"/>
                  </a:moveTo>
                  <a:cubicBezTo>
                    <a:pt x="32385" y="3249454"/>
                    <a:pt x="174403" y="3413570"/>
                    <a:pt x="219837" y="3452527"/>
                  </a:cubicBezTo>
                  <a:cubicBezTo>
                    <a:pt x="270701" y="3496151"/>
                    <a:pt x="333756" y="3521869"/>
                    <a:pt x="399288" y="3536347"/>
                  </a:cubicBezTo>
                  <a:cubicBezTo>
                    <a:pt x="512254" y="3561207"/>
                    <a:pt x="629222" y="3550634"/>
                    <a:pt x="744188" y="3536347"/>
                  </a:cubicBezTo>
                  <a:cubicBezTo>
                    <a:pt x="823817" y="3526441"/>
                    <a:pt x="905066" y="3513201"/>
                    <a:pt x="981456" y="3536347"/>
                  </a:cubicBezTo>
                  <a:cubicBezTo>
                    <a:pt x="1032986" y="3551968"/>
                    <a:pt x="1077944" y="3582924"/>
                    <a:pt x="1116997" y="3620167"/>
                  </a:cubicBezTo>
                  <a:cubicBezTo>
                    <a:pt x="1162526" y="3663601"/>
                    <a:pt x="1200245" y="3714369"/>
                    <a:pt x="1236631" y="3765804"/>
                  </a:cubicBezTo>
                  <a:cubicBezTo>
                    <a:pt x="1287304" y="3837337"/>
                    <a:pt x="1336167" y="3910298"/>
                    <a:pt x="1378172" y="3987260"/>
                  </a:cubicBezTo>
                  <a:cubicBezTo>
                    <a:pt x="1440656" y="4101560"/>
                    <a:pt x="1491425" y="4221766"/>
                    <a:pt x="1545622" y="4340352"/>
                  </a:cubicBezTo>
                  <a:cubicBezTo>
                    <a:pt x="1589342" y="4435888"/>
                    <a:pt x="1636014" y="4530376"/>
                    <a:pt x="1697165" y="4615625"/>
                  </a:cubicBezTo>
                  <a:cubicBezTo>
                    <a:pt x="1726025" y="4655820"/>
                    <a:pt x="1759553" y="4692396"/>
                    <a:pt x="1800892" y="4719352"/>
                  </a:cubicBezTo>
                  <a:cubicBezTo>
                    <a:pt x="1917097" y="4795076"/>
                    <a:pt x="2065592" y="4776121"/>
                    <a:pt x="2205609" y="4765262"/>
                  </a:cubicBezTo>
                  <a:cubicBezTo>
                    <a:pt x="2356866" y="4753452"/>
                    <a:pt x="2508599" y="4746117"/>
                    <a:pt x="2658237" y="4721352"/>
                  </a:cubicBezTo>
                  <a:cubicBezTo>
                    <a:pt x="2713863" y="4712208"/>
                    <a:pt x="2769394" y="4701445"/>
                    <a:pt x="2825686" y="4701445"/>
                  </a:cubicBezTo>
                  <a:cubicBezTo>
                    <a:pt x="2927509" y="4701254"/>
                    <a:pt x="3025331" y="4736116"/>
                    <a:pt x="3124772" y="4759262"/>
                  </a:cubicBezTo>
                  <a:cubicBezTo>
                    <a:pt x="3226880" y="4782979"/>
                    <a:pt x="3331083" y="4796219"/>
                    <a:pt x="3435858" y="4801172"/>
                  </a:cubicBezTo>
                  <a:cubicBezTo>
                    <a:pt x="3531394" y="4805648"/>
                    <a:pt x="3627692" y="4802886"/>
                    <a:pt x="3718941" y="4775264"/>
                  </a:cubicBezTo>
                  <a:cubicBezTo>
                    <a:pt x="3820001" y="4744593"/>
                    <a:pt x="3909441" y="4685824"/>
                    <a:pt x="3992118" y="4619625"/>
                  </a:cubicBezTo>
                  <a:cubicBezTo>
                    <a:pt x="4072985" y="4554951"/>
                    <a:pt x="4147376" y="4482656"/>
                    <a:pt x="4219385" y="4408170"/>
                  </a:cubicBezTo>
                  <a:cubicBezTo>
                    <a:pt x="4337780" y="4285679"/>
                    <a:pt x="4450937" y="4158234"/>
                    <a:pt x="4564285" y="4031171"/>
                  </a:cubicBezTo>
                  <a:cubicBezTo>
                    <a:pt x="4665536" y="3917728"/>
                    <a:pt x="4767072" y="3804666"/>
                    <a:pt x="4871371" y="3694081"/>
                  </a:cubicBezTo>
                  <a:cubicBezTo>
                    <a:pt x="5012722" y="3544062"/>
                    <a:pt x="5160455" y="3399854"/>
                    <a:pt x="5292090" y="3241262"/>
                  </a:cubicBezTo>
                  <a:cubicBezTo>
                    <a:pt x="5387912" y="3125819"/>
                    <a:pt x="5474970" y="3003328"/>
                    <a:pt x="5551265" y="2874169"/>
                  </a:cubicBezTo>
                  <a:cubicBezTo>
                    <a:pt x="5639848" y="2724341"/>
                    <a:pt x="5714524" y="2566987"/>
                    <a:pt x="5788533" y="2409349"/>
                  </a:cubicBezTo>
                  <a:cubicBezTo>
                    <a:pt x="5838064" y="2303812"/>
                    <a:pt x="5887593" y="2197322"/>
                    <a:pt x="5959983" y="2106168"/>
                  </a:cubicBezTo>
                  <a:cubicBezTo>
                    <a:pt x="6030945" y="2016824"/>
                    <a:pt x="6121051" y="1945481"/>
                    <a:pt x="6209252" y="1872806"/>
                  </a:cubicBezTo>
                  <a:cubicBezTo>
                    <a:pt x="6311456" y="1788509"/>
                    <a:pt x="6410897" y="1701070"/>
                    <a:pt x="6510338" y="1613440"/>
                  </a:cubicBezTo>
                  <a:cubicBezTo>
                    <a:pt x="6605874" y="1529334"/>
                    <a:pt x="6700076" y="1443419"/>
                    <a:pt x="6779514" y="1344168"/>
                  </a:cubicBezTo>
                  <a:cubicBezTo>
                    <a:pt x="6866573" y="1235393"/>
                    <a:pt x="6933248" y="1112139"/>
                    <a:pt x="6994874" y="987076"/>
                  </a:cubicBezTo>
                  <a:cubicBezTo>
                    <a:pt x="7042118" y="891159"/>
                    <a:pt x="7084219" y="792004"/>
                    <a:pt x="7094601" y="685895"/>
                  </a:cubicBezTo>
                  <a:cubicBezTo>
                    <a:pt x="7110699" y="520732"/>
                    <a:pt x="7048405" y="359093"/>
                    <a:pt x="6947059" y="227076"/>
                  </a:cubicBezTo>
                  <a:cubicBezTo>
                    <a:pt x="6861430" y="115538"/>
                    <a:pt x="6739128" y="0"/>
                    <a:pt x="6739128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BC0CC377-89ED-4A85-84B3-011B44D54D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540" y="12542"/>
              <a:ext cx="9121489" cy="6188666"/>
            </a:xfrm>
            <a:custGeom>
              <a:avLst/>
              <a:gdLst>
                <a:gd name="connsiteX0" fmla="*/ 0 w 6891548"/>
                <a:gd name="connsiteY0" fmla="*/ 2860739 h 4699949"/>
                <a:gd name="connsiteX1" fmla="*/ 175451 w 6891548"/>
                <a:gd name="connsiteY1" fmla="*/ 3155252 h 4699949"/>
                <a:gd name="connsiteX2" fmla="*/ 341567 w 6891548"/>
                <a:gd name="connsiteY2" fmla="*/ 3294888 h 4699949"/>
                <a:gd name="connsiteX3" fmla="*/ 557594 w 6891548"/>
                <a:gd name="connsiteY3" fmla="*/ 3336417 h 4699949"/>
                <a:gd name="connsiteX4" fmla="*/ 753618 w 6891548"/>
                <a:gd name="connsiteY4" fmla="*/ 3278220 h 4699949"/>
                <a:gd name="connsiteX5" fmla="*/ 858298 w 6891548"/>
                <a:gd name="connsiteY5" fmla="*/ 3151918 h 4699949"/>
                <a:gd name="connsiteX6" fmla="*/ 846677 w 6891548"/>
                <a:gd name="connsiteY6" fmla="*/ 2907506 h 4699949"/>
                <a:gd name="connsiteX7" fmla="*/ 808482 w 6891548"/>
                <a:gd name="connsiteY7" fmla="*/ 2648141 h 4699949"/>
                <a:gd name="connsiteX8" fmla="*/ 785241 w 6891548"/>
                <a:gd name="connsiteY8" fmla="*/ 2513457 h 4699949"/>
                <a:gd name="connsiteX9" fmla="*/ 785241 w 6891548"/>
                <a:gd name="connsiteY9" fmla="*/ 2408682 h 4699949"/>
                <a:gd name="connsiteX10" fmla="*/ 908209 w 6891548"/>
                <a:gd name="connsiteY10" fmla="*/ 2310575 h 4699949"/>
                <a:gd name="connsiteX11" fmla="*/ 1089279 w 6891548"/>
                <a:gd name="connsiteY11" fmla="*/ 2325529 h 4699949"/>
                <a:gd name="connsiteX12" fmla="*/ 1198912 w 6891548"/>
                <a:gd name="connsiteY12" fmla="*/ 2410301 h 4699949"/>
                <a:gd name="connsiteX13" fmla="*/ 1252061 w 6891548"/>
                <a:gd name="connsiteY13" fmla="*/ 2638044 h 4699949"/>
                <a:gd name="connsiteX14" fmla="*/ 1147382 w 6891548"/>
                <a:gd name="connsiteY14" fmla="*/ 2968847 h 4699949"/>
                <a:gd name="connsiteX15" fmla="*/ 1115854 w 6891548"/>
                <a:gd name="connsiteY15" fmla="*/ 3194971 h 4699949"/>
                <a:gd name="connsiteX16" fmla="*/ 1215580 w 6891548"/>
                <a:gd name="connsiteY16" fmla="*/ 3447669 h 4699949"/>
                <a:gd name="connsiteX17" fmla="*/ 1396651 w 6891548"/>
                <a:gd name="connsiteY17" fmla="*/ 3783425 h 4699949"/>
                <a:gd name="connsiteX18" fmla="*/ 1507998 w 6891548"/>
                <a:gd name="connsiteY18" fmla="*/ 4014502 h 4699949"/>
                <a:gd name="connsiteX19" fmla="*/ 1678400 w 6891548"/>
                <a:gd name="connsiteY19" fmla="*/ 4312634 h 4699949"/>
                <a:gd name="connsiteX20" fmla="*/ 1838706 w 6891548"/>
                <a:gd name="connsiteY20" fmla="*/ 4504182 h 4699949"/>
                <a:gd name="connsiteX21" fmla="*/ 1996630 w 6891548"/>
                <a:gd name="connsiteY21" fmla="*/ 4595146 h 4699949"/>
                <a:gd name="connsiteX22" fmla="*/ 2235899 w 6891548"/>
                <a:gd name="connsiteY22" fmla="*/ 4623912 h 4699949"/>
                <a:gd name="connsiteX23" fmla="*/ 2463165 w 6891548"/>
                <a:gd name="connsiteY23" fmla="*/ 4623912 h 4699949"/>
                <a:gd name="connsiteX24" fmla="*/ 2761583 w 6891548"/>
                <a:gd name="connsiteY24" fmla="*/ 4599528 h 4699949"/>
                <a:gd name="connsiteX25" fmla="*/ 2889504 w 6891548"/>
                <a:gd name="connsiteY25" fmla="*/ 4599528 h 4699949"/>
                <a:gd name="connsiteX26" fmla="*/ 3145250 w 6891548"/>
                <a:gd name="connsiteY26" fmla="*/ 4649534 h 4699949"/>
                <a:gd name="connsiteX27" fmla="*/ 3479197 w 6891548"/>
                <a:gd name="connsiteY27" fmla="*/ 4699826 h 4699949"/>
                <a:gd name="connsiteX28" fmla="*/ 3786283 w 6891548"/>
                <a:gd name="connsiteY28" fmla="*/ 4638008 h 4699949"/>
                <a:gd name="connsiteX29" fmla="*/ 3991642 w 6891548"/>
                <a:gd name="connsiteY29" fmla="*/ 4486371 h 4699949"/>
                <a:gd name="connsiteX30" fmla="*/ 4207002 w 6891548"/>
                <a:gd name="connsiteY30" fmla="*/ 4288917 h 4699949"/>
                <a:gd name="connsiteX31" fmla="*/ 4420362 w 6891548"/>
                <a:gd name="connsiteY31" fmla="*/ 4045553 h 4699949"/>
                <a:gd name="connsiteX32" fmla="*/ 4629722 w 6891548"/>
                <a:gd name="connsiteY32" fmla="*/ 3806190 h 4699949"/>
                <a:gd name="connsiteX33" fmla="*/ 4943761 w 6891548"/>
                <a:gd name="connsiteY33" fmla="*/ 3491960 h 4699949"/>
                <a:gd name="connsiteX34" fmla="*/ 5080349 w 6891548"/>
                <a:gd name="connsiteY34" fmla="*/ 3327368 h 4699949"/>
                <a:gd name="connsiteX35" fmla="*/ 5327618 w 6891548"/>
                <a:gd name="connsiteY35" fmla="*/ 3000185 h 4699949"/>
                <a:gd name="connsiteX36" fmla="*/ 5489163 w 6891548"/>
                <a:gd name="connsiteY36" fmla="*/ 2693003 h 4699949"/>
                <a:gd name="connsiteX37" fmla="*/ 5606796 w 6891548"/>
                <a:gd name="connsiteY37" fmla="*/ 2385822 h 4699949"/>
                <a:gd name="connsiteX38" fmla="*/ 5776246 w 6891548"/>
                <a:gd name="connsiteY38" fmla="*/ 2030730 h 4699949"/>
                <a:gd name="connsiteX39" fmla="*/ 5976652 w 6891548"/>
                <a:gd name="connsiteY39" fmla="*/ 1830229 h 4699949"/>
                <a:gd name="connsiteX40" fmla="*/ 6196965 w 6891548"/>
                <a:gd name="connsiteY40" fmla="*/ 1679639 h 4699949"/>
                <a:gd name="connsiteX41" fmla="*/ 6456140 w 6891548"/>
                <a:gd name="connsiteY41" fmla="*/ 1498092 h 4699949"/>
                <a:gd name="connsiteX42" fmla="*/ 6663500 w 6891548"/>
                <a:gd name="connsiteY42" fmla="*/ 1270635 h 4699949"/>
                <a:gd name="connsiteX43" fmla="*/ 6842951 w 6891548"/>
                <a:gd name="connsiteY43" fmla="*/ 947452 h 4699949"/>
                <a:gd name="connsiteX44" fmla="*/ 6890766 w 6891548"/>
                <a:gd name="connsiteY44" fmla="*/ 694087 h 4699949"/>
                <a:gd name="connsiteX45" fmla="*/ 6866858 w 6891548"/>
                <a:gd name="connsiteY45" fmla="*/ 492633 h 4699949"/>
                <a:gd name="connsiteX46" fmla="*/ 6675406 w 6891548"/>
                <a:gd name="connsiteY46" fmla="*/ 233267 h 4699949"/>
                <a:gd name="connsiteX47" fmla="*/ 6422613 w 6891548"/>
                <a:gd name="connsiteY47" fmla="*/ 0 h 4699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6891548" h="4699949">
                  <a:moveTo>
                    <a:pt x="0" y="2860739"/>
                  </a:moveTo>
                  <a:cubicBezTo>
                    <a:pt x="32861" y="2919603"/>
                    <a:pt x="133255" y="3102674"/>
                    <a:pt x="175451" y="3155252"/>
                  </a:cubicBezTo>
                  <a:cubicBezTo>
                    <a:pt x="221266" y="3212402"/>
                    <a:pt x="275939" y="3262598"/>
                    <a:pt x="341567" y="3294888"/>
                  </a:cubicBezTo>
                  <a:cubicBezTo>
                    <a:pt x="408432" y="3327845"/>
                    <a:pt x="483108" y="3340132"/>
                    <a:pt x="557594" y="3336417"/>
                  </a:cubicBezTo>
                  <a:cubicBezTo>
                    <a:pt x="626936" y="3332988"/>
                    <a:pt x="695420" y="3315653"/>
                    <a:pt x="753618" y="3278220"/>
                  </a:cubicBezTo>
                  <a:cubicBezTo>
                    <a:pt x="800957" y="3247739"/>
                    <a:pt x="839915" y="3204972"/>
                    <a:pt x="858298" y="3151918"/>
                  </a:cubicBezTo>
                  <a:cubicBezTo>
                    <a:pt x="885349" y="3073718"/>
                    <a:pt x="862203" y="2989803"/>
                    <a:pt x="846677" y="2907506"/>
                  </a:cubicBezTo>
                  <a:cubicBezTo>
                    <a:pt x="830485" y="2821591"/>
                    <a:pt x="822293" y="2734437"/>
                    <a:pt x="808482" y="2648141"/>
                  </a:cubicBezTo>
                  <a:cubicBezTo>
                    <a:pt x="801243" y="2603183"/>
                    <a:pt x="792671" y="2558415"/>
                    <a:pt x="785241" y="2513457"/>
                  </a:cubicBezTo>
                  <a:cubicBezTo>
                    <a:pt x="779431" y="2478405"/>
                    <a:pt x="774383" y="2442401"/>
                    <a:pt x="785241" y="2408682"/>
                  </a:cubicBezTo>
                  <a:cubicBezTo>
                    <a:pt x="802291" y="2355723"/>
                    <a:pt x="853631" y="2324576"/>
                    <a:pt x="908209" y="2310575"/>
                  </a:cubicBezTo>
                  <a:cubicBezTo>
                    <a:pt x="968502" y="2295144"/>
                    <a:pt x="1032129" y="2301050"/>
                    <a:pt x="1089279" y="2325529"/>
                  </a:cubicBezTo>
                  <a:cubicBezTo>
                    <a:pt x="1132523" y="2344007"/>
                    <a:pt x="1170718" y="2372678"/>
                    <a:pt x="1198912" y="2410301"/>
                  </a:cubicBezTo>
                  <a:cubicBezTo>
                    <a:pt x="1247299" y="2474690"/>
                    <a:pt x="1260443" y="2557558"/>
                    <a:pt x="1252061" y="2638044"/>
                  </a:cubicBezTo>
                  <a:cubicBezTo>
                    <a:pt x="1240060" y="2753487"/>
                    <a:pt x="1184148" y="2858357"/>
                    <a:pt x="1147382" y="2968847"/>
                  </a:cubicBezTo>
                  <a:cubicBezTo>
                    <a:pt x="1122998" y="3041999"/>
                    <a:pt x="1106900" y="3118485"/>
                    <a:pt x="1115854" y="3194971"/>
                  </a:cubicBezTo>
                  <a:cubicBezTo>
                    <a:pt x="1126426" y="3285649"/>
                    <a:pt x="1171099" y="3367469"/>
                    <a:pt x="1215580" y="3447669"/>
                  </a:cubicBezTo>
                  <a:cubicBezTo>
                    <a:pt x="1277207" y="3558921"/>
                    <a:pt x="1340072" y="3669602"/>
                    <a:pt x="1396651" y="3783425"/>
                  </a:cubicBezTo>
                  <a:cubicBezTo>
                    <a:pt x="1434751" y="3860006"/>
                    <a:pt x="1469993" y="3937921"/>
                    <a:pt x="1507998" y="4014502"/>
                  </a:cubicBezTo>
                  <a:cubicBezTo>
                    <a:pt x="1558957" y="4117086"/>
                    <a:pt x="1614964" y="4217194"/>
                    <a:pt x="1678400" y="4312634"/>
                  </a:cubicBezTo>
                  <a:cubicBezTo>
                    <a:pt x="1724692" y="4382357"/>
                    <a:pt x="1775079" y="4449890"/>
                    <a:pt x="1838706" y="4504182"/>
                  </a:cubicBezTo>
                  <a:cubicBezTo>
                    <a:pt x="1885379" y="4543997"/>
                    <a:pt x="1938338" y="4576001"/>
                    <a:pt x="1996630" y="4595146"/>
                  </a:cubicBezTo>
                  <a:cubicBezTo>
                    <a:pt x="2073307" y="4620387"/>
                    <a:pt x="2155031" y="4622006"/>
                    <a:pt x="2235899" y="4623912"/>
                  </a:cubicBezTo>
                  <a:cubicBezTo>
                    <a:pt x="2311718" y="4625626"/>
                    <a:pt x="2387536" y="4627531"/>
                    <a:pt x="2463165" y="4623912"/>
                  </a:cubicBezTo>
                  <a:cubicBezTo>
                    <a:pt x="2562892" y="4619149"/>
                    <a:pt x="2661857" y="4605147"/>
                    <a:pt x="2761583" y="4599528"/>
                  </a:cubicBezTo>
                  <a:cubicBezTo>
                    <a:pt x="2804160" y="4597146"/>
                    <a:pt x="2846927" y="4596289"/>
                    <a:pt x="2889504" y="4599528"/>
                  </a:cubicBezTo>
                  <a:cubicBezTo>
                    <a:pt x="2976277" y="4606100"/>
                    <a:pt x="3060573" y="4629246"/>
                    <a:pt x="3145250" y="4649534"/>
                  </a:cubicBezTo>
                  <a:cubicBezTo>
                    <a:pt x="3255074" y="4675918"/>
                    <a:pt x="3366326" y="4698016"/>
                    <a:pt x="3479197" y="4699826"/>
                  </a:cubicBezTo>
                  <a:cubicBezTo>
                    <a:pt x="3585210" y="4701540"/>
                    <a:pt x="3691700" y="4685633"/>
                    <a:pt x="3786283" y="4638008"/>
                  </a:cubicBezTo>
                  <a:cubicBezTo>
                    <a:pt x="3862578" y="4599623"/>
                    <a:pt x="3927253" y="4542758"/>
                    <a:pt x="3991642" y="4486371"/>
                  </a:cubicBezTo>
                  <a:cubicBezTo>
                    <a:pt x="4064984" y="4422172"/>
                    <a:pt x="4138708" y="4358355"/>
                    <a:pt x="4207002" y="4288917"/>
                  </a:cubicBezTo>
                  <a:cubicBezTo>
                    <a:pt x="4282631" y="4211955"/>
                    <a:pt x="4351401" y="4128611"/>
                    <a:pt x="4420362" y="4045553"/>
                  </a:cubicBezTo>
                  <a:cubicBezTo>
                    <a:pt x="4488085" y="3964020"/>
                    <a:pt x="4556379" y="3882676"/>
                    <a:pt x="4629722" y="3806190"/>
                  </a:cubicBezTo>
                  <a:cubicBezTo>
                    <a:pt x="4732211" y="3699224"/>
                    <a:pt x="4844796" y="3602260"/>
                    <a:pt x="4943761" y="3491960"/>
                  </a:cubicBezTo>
                  <a:cubicBezTo>
                    <a:pt x="4991386" y="3438906"/>
                    <a:pt x="5035677" y="3382995"/>
                    <a:pt x="5080349" y="3327368"/>
                  </a:cubicBezTo>
                  <a:cubicBezTo>
                    <a:pt x="5165980" y="3220688"/>
                    <a:pt x="5253419" y="3115151"/>
                    <a:pt x="5327618" y="3000185"/>
                  </a:cubicBezTo>
                  <a:cubicBezTo>
                    <a:pt x="5390483" y="2902839"/>
                    <a:pt x="5443442" y="2799493"/>
                    <a:pt x="5489163" y="2693003"/>
                  </a:cubicBezTo>
                  <a:cubicBezTo>
                    <a:pt x="5532406" y="2592229"/>
                    <a:pt x="5569077" y="2488787"/>
                    <a:pt x="5606796" y="2385822"/>
                  </a:cubicBezTo>
                  <a:cubicBezTo>
                    <a:pt x="5652135" y="2261902"/>
                    <a:pt x="5699093" y="2137410"/>
                    <a:pt x="5776246" y="2030730"/>
                  </a:cubicBezTo>
                  <a:cubicBezTo>
                    <a:pt x="5831872" y="1953768"/>
                    <a:pt x="5901500" y="1888427"/>
                    <a:pt x="5976652" y="1830229"/>
                  </a:cubicBezTo>
                  <a:cubicBezTo>
                    <a:pt x="6047042" y="1775746"/>
                    <a:pt x="6121813" y="1727359"/>
                    <a:pt x="6196965" y="1679639"/>
                  </a:cubicBezTo>
                  <a:cubicBezTo>
                    <a:pt x="6286119" y="1622965"/>
                    <a:pt x="6375940" y="1566767"/>
                    <a:pt x="6456140" y="1498092"/>
                  </a:cubicBezTo>
                  <a:cubicBezTo>
                    <a:pt x="6534341" y="1431227"/>
                    <a:pt x="6602063" y="1353217"/>
                    <a:pt x="6663500" y="1270635"/>
                  </a:cubicBezTo>
                  <a:cubicBezTo>
                    <a:pt x="6737509" y="1171194"/>
                    <a:pt x="6802374" y="1064514"/>
                    <a:pt x="6842951" y="947452"/>
                  </a:cubicBezTo>
                  <a:cubicBezTo>
                    <a:pt x="6871240" y="865823"/>
                    <a:pt x="6887051" y="780383"/>
                    <a:pt x="6890766" y="694087"/>
                  </a:cubicBezTo>
                  <a:cubicBezTo>
                    <a:pt x="6893719" y="625888"/>
                    <a:pt x="6888861" y="557117"/>
                    <a:pt x="6866858" y="492633"/>
                  </a:cubicBezTo>
                  <a:cubicBezTo>
                    <a:pt x="6831616" y="389573"/>
                    <a:pt x="6755511" y="307848"/>
                    <a:pt x="6675406" y="233267"/>
                  </a:cubicBezTo>
                  <a:cubicBezTo>
                    <a:pt x="6607588" y="170402"/>
                    <a:pt x="6496336" y="56007"/>
                    <a:pt x="6422613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CC44302-CB8C-48E2-B1CD-BA4D30DA63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6788" y="0"/>
              <a:ext cx="12542" cy="12542"/>
            </a:xfrm>
            <a:custGeom>
              <a:avLst/>
              <a:gdLst/>
              <a:ahLst/>
              <a:cxnLst/>
              <a:rect l="l" t="t" r="r" b="b"/>
              <a:pathLst>
                <a:path w="9525" h="9525"/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EAC85F3-ABB7-4AE5-A19F-69B28F09A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8540" y="19439"/>
              <a:ext cx="8755533" cy="5998603"/>
            </a:xfrm>
            <a:custGeom>
              <a:avLst/>
              <a:gdLst>
                <a:gd name="connsiteX0" fmla="*/ 6072569 w 6649344"/>
                <a:gd name="connsiteY0" fmla="*/ 0 h 4555608"/>
                <a:gd name="connsiteX1" fmla="*/ 6201347 w 6649344"/>
                <a:gd name="connsiteY1" fmla="*/ 218218 h 4555608"/>
                <a:gd name="connsiteX2" fmla="*/ 6519101 w 6649344"/>
                <a:gd name="connsiteY2" fmla="*/ 492919 h 4555608"/>
                <a:gd name="connsiteX3" fmla="*/ 6648260 w 6649344"/>
                <a:gd name="connsiteY3" fmla="*/ 789718 h 4555608"/>
                <a:gd name="connsiteX4" fmla="*/ 6574060 w 6649344"/>
                <a:gd name="connsiteY4" fmla="*/ 1096137 h 4555608"/>
                <a:gd name="connsiteX5" fmla="*/ 6385084 w 6649344"/>
                <a:gd name="connsiteY5" fmla="*/ 1349883 h 4555608"/>
                <a:gd name="connsiteX6" fmla="*/ 6126671 w 6649344"/>
                <a:gd name="connsiteY6" fmla="*/ 1515047 h 4555608"/>
                <a:gd name="connsiteX7" fmla="*/ 5851493 w 6649344"/>
                <a:gd name="connsiteY7" fmla="*/ 1632299 h 4555608"/>
                <a:gd name="connsiteX8" fmla="*/ 5679187 w 6649344"/>
                <a:gd name="connsiteY8" fmla="*/ 1759172 h 4555608"/>
                <a:gd name="connsiteX9" fmla="*/ 5564314 w 6649344"/>
                <a:gd name="connsiteY9" fmla="*/ 1962626 h 4555608"/>
                <a:gd name="connsiteX10" fmla="*/ 5470970 w 6649344"/>
                <a:gd name="connsiteY10" fmla="*/ 2245138 h 4555608"/>
                <a:gd name="connsiteX11" fmla="*/ 5406390 w 6649344"/>
                <a:gd name="connsiteY11" fmla="*/ 2467737 h 4555608"/>
                <a:gd name="connsiteX12" fmla="*/ 5327428 w 6649344"/>
                <a:gd name="connsiteY12" fmla="*/ 2723864 h 4555608"/>
                <a:gd name="connsiteX13" fmla="*/ 5198269 w 6649344"/>
                <a:gd name="connsiteY13" fmla="*/ 2970467 h 4555608"/>
                <a:gd name="connsiteX14" fmla="*/ 5085779 w 6649344"/>
                <a:gd name="connsiteY14" fmla="*/ 3147632 h 4555608"/>
                <a:gd name="connsiteX15" fmla="*/ 4839367 w 6649344"/>
                <a:gd name="connsiteY15" fmla="*/ 3461195 h 4555608"/>
                <a:gd name="connsiteX16" fmla="*/ 4639628 w 6649344"/>
                <a:gd name="connsiteY16" fmla="*/ 3661125 h 4555608"/>
                <a:gd name="connsiteX17" fmla="*/ 4467320 w 6649344"/>
                <a:gd name="connsiteY17" fmla="*/ 3833432 h 4555608"/>
                <a:gd name="connsiteX18" fmla="*/ 4292632 w 6649344"/>
                <a:gd name="connsiteY18" fmla="*/ 4008215 h 4555608"/>
                <a:gd name="connsiteX19" fmla="*/ 3976783 w 6649344"/>
                <a:gd name="connsiteY19" fmla="*/ 4324160 h 4555608"/>
                <a:gd name="connsiteX20" fmla="*/ 3793712 w 6649344"/>
                <a:gd name="connsiteY20" fmla="*/ 4478560 h 4555608"/>
                <a:gd name="connsiteX21" fmla="*/ 3509010 w 6649344"/>
                <a:gd name="connsiteY21" fmla="*/ 4555141 h 4555608"/>
                <a:gd name="connsiteX22" fmla="*/ 2982659 w 6649344"/>
                <a:gd name="connsiteY22" fmla="*/ 4488085 h 4555608"/>
                <a:gd name="connsiteX23" fmla="*/ 2420398 w 6649344"/>
                <a:gd name="connsiteY23" fmla="*/ 4488085 h 4555608"/>
                <a:gd name="connsiteX24" fmla="*/ 2176939 w 6649344"/>
                <a:gd name="connsiteY24" fmla="*/ 4463034 h 4555608"/>
                <a:gd name="connsiteX25" fmla="*/ 1810607 w 6649344"/>
                <a:gd name="connsiteY25" fmla="*/ 4272629 h 4555608"/>
                <a:gd name="connsiteX26" fmla="*/ 1615345 w 6649344"/>
                <a:gd name="connsiteY26" fmla="*/ 3953733 h 4555608"/>
                <a:gd name="connsiteX27" fmla="*/ 1455801 w 6649344"/>
                <a:gd name="connsiteY27" fmla="*/ 3613309 h 4555608"/>
                <a:gd name="connsiteX28" fmla="*/ 1362742 w 6649344"/>
                <a:gd name="connsiteY28" fmla="*/ 3309080 h 4555608"/>
                <a:gd name="connsiteX29" fmla="*/ 1429226 w 6649344"/>
                <a:gd name="connsiteY29" fmla="*/ 2865215 h 4555608"/>
                <a:gd name="connsiteX30" fmla="*/ 1493996 w 6649344"/>
                <a:gd name="connsiteY30" fmla="*/ 2444591 h 4555608"/>
                <a:gd name="connsiteX31" fmla="*/ 1379315 w 6649344"/>
                <a:gd name="connsiteY31" fmla="*/ 2240090 h 4555608"/>
                <a:gd name="connsiteX32" fmla="*/ 1243108 w 6649344"/>
                <a:gd name="connsiteY32" fmla="*/ 2156936 h 4555608"/>
                <a:gd name="connsiteX33" fmla="*/ 929069 w 6649344"/>
                <a:gd name="connsiteY33" fmla="*/ 2075498 h 4555608"/>
                <a:gd name="connsiteX34" fmla="*/ 736282 w 6649344"/>
                <a:gd name="connsiteY34" fmla="*/ 2120360 h 4555608"/>
                <a:gd name="connsiteX35" fmla="*/ 443865 w 6649344"/>
                <a:gd name="connsiteY35" fmla="*/ 2266664 h 4555608"/>
                <a:gd name="connsiteX36" fmla="*/ 0 w 6649344"/>
                <a:gd name="connsiteY36" fmla="*/ 2592229 h 4555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6649344" h="4555608">
                  <a:moveTo>
                    <a:pt x="6072569" y="0"/>
                  </a:moveTo>
                  <a:cubicBezTo>
                    <a:pt x="6092857" y="34576"/>
                    <a:pt x="6094000" y="127349"/>
                    <a:pt x="6201347" y="218218"/>
                  </a:cubicBezTo>
                  <a:cubicBezTo>
                    <a:pt x="6308789" y="309086"/>
                    <a:pt x="6430518" y="383858"/>
                    <a:pt x="6519101" y="492919"/>
                  </a:cubicBezTo>
                  <a:cubicBezTo>
                    <a:pt x="6588919" y="578834"/>
                    <a:pt x="6640449" y="679704"/>
                    <a:pt x="6648260" y="789718"/>
                  </a:cubicBezTo>
                  <a:cubicBezTo>
                    <a:pt x="6655880" y="896303"/>
                    <a:pt x="6622542" y="1000411"/>
                    <a:pt x="6574060" y="1096137"/>
                  </a:cubicBezTo>
                  <a:cubicBezTo>
                    <a:pt x="6526054" y="1191101"/>
                    <a:pt x="6463570" y="1278160"/>
                    <a:pt x="6385084" y="1349883"/>
                  </a:cubicBezTo>
                  <a:cubicBezTo>
                    <a:pt x="6309170" y="1419225"/>
                    <a:pt x="6220397" y="1472660"/>
                    <a:pt x="6126671" y="1515047"/>
                  </a:cubicBezTo>
                  <a:cubicBezTo>
                    <a:pt x="6035707" y="1556194"/>
                    <a:pt x="5940362" y="1586960"/>
                    <a:pt x="5851493" y="1632299"/>
                  </a:cubicBezTo>
                  <a:cubicBezTo>
                    <a:pt x="5787390" y="1665065"/>
                    <a:pt x="5726906" y="1705356"/>
                    <a:pt x="5679187" y="1759172"/>
                  </a:cubicBezTo>
                  <a:cubicBezTo>
                    <a:pt x="5627180" y="1817846"/>
                    <a:pt x="5593176" y="1889569"/>
                    <a:pt x="5564314" y="1962626"/>
                  </a:cubicBezTo>
                  <a:cubicBezTo>
                    <a:pt x="5527834" y="2054923"/>
                    <a:pt x="5499354" y="2149983"/>
                    <a:pt x="5470970" y="2245138"/>
                  </a:cubicBezTo>
                  <a:cubicBezTo>
                    <a:pt x="5448872" y="2319147"/>
                    <a:pt x="5426869" y="2393252"/>
                    <a:pt x="5406390" y="2467737"/>
                  </a:cubicBezTo>
                  <a:cubicBezTo>
                    <a:pt x="5382673" y="2553938"/>
                    <a:pt x="5360765" y="2640902"/>
                    <a:pt x="5327428" y="2723864"/>
                  </a:cubicBezTo>
                  <a:cubicBezTo>
                    <a:pt x="5292757" y="2810066"/>
                    <a:pt x="5246275" y="2890838"/>
                    <a:pt x="5198269" y="2970467"/>
                  </a:cubicBezTo>
                  <a:cubicBezTo>
                    <a:pt x="5162074" y="3030379"/>
                    <a:pt x="5124927" y="3089625"/>
                    <a:pt x="5085779" y="3147632"/>
                  </a:cubicBezTo>
                  <a:cubicBezTo>
                    <a:pt x="5011293" y="3258026"/>
                    <a:pt x="4929854" y="3363659"/>
                    <a:pt x="4839367" y="3461195"/>
                  </a:cubicBezTo>
                  <a:cubicBezTo>
                    <a:pt x="4775264" y="3530251"/>
                    <a:pt x="4706779" y="3595021"/>
                    <a:pt x="4639628" y="3661125"/>
                  </a:cubicBezTo>
                  <a:cubicBezTo>
                    <a:pt x="4581620" y="3717989"/>
                    <a:pt x="4524661" y="3775901"/>
                    <a:pt x="4467320" y="3833432"/>
                  </a:cubicBezTo>
                  <a:cubicBezTo>
                    <a:pt x="4409218" y="3891820"/>
                    <a:pt x="4350925" y="3949922"/>
                    <a:pt x="4292632" y="4008215"/>
                  </a:cubicBezTo>
                  <a:cubicBezTo>
                    <a:pt x="4187285" y="4113467"/>
                    <a:pt x="4082129" y="4218909"/>
                    <a:pt x="3976783" y="4324160"/>
                  </a:cubicBezTo>
                  <a:cubicBezTo>
                    <a:pt x="3920014" y="4380929"/>
                    <a:pt x="3862673" y="4437793"/>
                    <a:pt x="3793712" y="4478560"/>
                  </a:cubicBezTo>
                  <a:cubicBezTo>
                    <a:pt x="3707797" y="4529328"/>
                    <a:pt x="3608832" y="4551712"/>
                    <a:pt x="3509010" y="4555141"/>
                  </a:cubicBezTo>
                  <a:cubicBezTo>
                    <a:pt x="3331845" y="4561237"/>
                    <a:pt x="3159347" y="4506087"/>
                    <a:pt x="2982659" y="4488085"/>
                  </a:cubicBezTo>
                  <a:cubicBezTo>
                    <a:pt x="2796064" y="4469130"/>
                    <a:pt x="2608135" y="4491323"/>
                    <a:pt x="2420398" y="4488085"/>
                  </a:cubicBezTo>
                  <a:cubicBezTo>
                    <a:pt x="2338673" y="4486656"/>
                    <a:pt x="2256949" y="4480084"/>
                    <a:pt x="2176939" y="4463034"/>
                  </a:cubicBezTo>
                  <a:cubicBezTo>
                    <a:pt x="2039207" y="4433697"/>
                    <a:pt x="1908429" y="4373499"/>
                    <a:pt x="1810607" y="4272629"/>
                  </a:cubicBezTo>
                  <a:cubicBezTo>
                    <a:pt x="1723358" y="4182618"/>
                    <a:pt x="1669637" y="4067175"/>
                    <a:pt x="1615345" y="3953733"/>
                  </a:cubicBezTo>
                  <a:cubicBezTo>
                    <a:pt x="1561243" y="3840671"/>
                    <a:pt x="1505807" y="3728180"/>
                    <a:pt x="1455801" y="3613309"/>
                  </a:cubicBezTo>
                  <a:cubicBezTo>
                    <a:pt x="1413129" y="3515392"/>
                    <a:pt x="1374553" y="3414998"/>
                    <a:pt x="1362742" y="3309080"/>
                  </a:cubicBezTo>
                  <a:cubicBezTo>
                    <a:pt x="1346073" y="3158966"/>
                    <a:pt x="1384649" y="3010091"/>
                    <a:pt x="1429226" y="2865215"/>
                  </a:cubicBezTo>
                  <a:cubicBezTo>
                    <a:pt x="1471898" y="2726627"/>
                    <a:pt x="1522190" y="2585657"/>
                    <a:pt x="1493996" y="2444591"/>
                  </a:cubicBezTo>
                  <a:cubicBezTo>
                    <a:pt x="1478280" y="2365915"/>
                    <a:pt x="1439513" y="2293144"/>
                    <a:pt x="1379315" y="2240090"/>
                  </a:cubicBezTo>
                  <a:cubicBezTo>
                    <a:pt x="1339215" y="2204752"/>
                    <a:pt x="1291495" y="2179796"/>
                    <a:pt x="1243108" y="2156936"/>
                  </a:cubicBezTo>
                  <a:cubicBezTo>
                    <a:pt x="1143476" y="2110073"/>
                    <a:pt x="1038511" y="2069973"/>
                    <a:pt x="929069" y="2075498"/>
                  </a:cubicBezTo>
                  <a:cubicBezTo>
                    <a:pt x="862870" y="2078831"/>
                    <a:pt x="799052" y="2098643"/>
                    <a:pt x="736282" y="2120360"/>
                  </a:cubicBezTo>
                  <a:cubicBezTo>
                    <a:pt x="632365" y="2156365"/>
                    <a:pt x="492633" y="2168366"/>
                    <a:pt x="443865" y="2266664"/>
                  </a:cubicBezTo>
                  <a:cubicBezTo>
                    <a:pt x="229648" y="2699480"/>
                    <a:pt x="8858" y="2576036"/>
                    <a:pt x="0" y="2592229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DD6442C7-EA96-48F7-8E52-15B32EDD6E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8540" y="12542"/>
              <a:ext cx="8335554" cy="5823102"/>
            </a:xfrm>
            <a:custGeom>
              <a:avLst/>
              <a:gdLst>
                <a:gd name="connsiteX0" fmla="*/ 0 w 6330393"/>
                <a:gd name="connsiteY0" fmla="*/ 2249519 h 4422324"/>
                <a:gd name="connsiteX1" fmla="*/ 653129 w 6330393"/>
                <a:gd name="connsiteY1" fmla="*/ 1966532 h 4422324"/>
                <a:gd name="connsiteX2" fmla="*/ 972122 w 6330393"/>
                <a:gd name="connsiteY2" fmla="*/ 1926622 h 4422324"/>
                <a:gd name="connsiteX3" fmla="*/ 1340168 w 6330393"/>
                <a:gd name="connsiteY3" fmla="*/ 2041398 h 4422324"/>
                <a:gd name="connsiteX4" fmla="*/ 1572768 w 6330393"/>
                <a:gd name="connsiteY4" fmla="*/ 2147697 h 4422324"/>
                <a:gd name="connsiteX5" fmla="*/ 1747647 w 6330393"/>
                <a:gd name="connsiteY5" fmla="*/ 2370677 h 4422324"/>
                <a:gd name="connsiteX6" fmla="*/ 1718596 w 6330393"/>
                <a:gd name="connsiteY6" fmla="*/ 2632043 h 4422324"/>
                <a:gd name="connsiteX7" fmla="*/ 1575054 w 6330393"/>
                <a:gd name="connsiteY7" fmla="*/ 2947988 h 4422324"/>
                <a:gd name="connsiteX8" fmla="*/ 1543431 w 6330393"/>
                <a:gd name="connsiteY8" fmla="*/ 3462147 h 4422324"/>
                <a:gd name="connsiteX9" fmla="*/ 1666875 w 6330393"/>
                <a:gd name="connsiteY9" fmla="*/ 3792474 h 4422324"/>
                <a:gd name="connsiteX10" fmla="*/ 1801844 w 6330393"/>
                <a:gd name="connsiteY10" fmla="*/ 4048125 h 4422324"/>
                <a:gd name="connsiteX11" fmla="*/ 2011490 w 6330393"/>
                <a:gd name="connsiteY11" fmla="*/ 4257866 h 4422324"/>
                <a:gd name="connsiteX12" fmla="*/ 2383727 w 6330393"/>
                <a:gd name="connsiteY12" fmla="*/ 4353687 h 4422324"/>
                <a:gd name="connsiteX13" fmla="*/ 2745105 w 6330393"/>
                <a:gd name="connsiteY13" fmla="*/ 4353687 h 4422324"/>
                <a:gd name="connsiteX14" fmla="*/ 3001232 w 6330393"/>
                <a:gd name="connsiteY14" fmla="*/ 4368927 h 4422324"/>
                <a:gd name="connsiteX15" fmla="*/ 3316891 w 6330393"/>
                <a:gd name="connsiteY15" fmla="*/ 4402170 h 4422324"/>
                <a:gd name="connsiteX16" fmla="*/ 3578543 w 6330393"/>
                <a:gd name="connsiteY16" fmla="*/ 4413218 h 4422324"/>
                <a:gd name="connsiteX17" fmla="*/ 3746087 w 6330393"/>
                <a:gd name="connsiteY17" fmla="*/ 4330065 h 4422324"/>
                <a:gd name="connsiteX18" fmla="*/ 3986689 w 6330393"/>
                <a:gd name="connsiteY18" fmla="*/ 4147280 h 4422324"/>
                <a:gd name="connsiteX19" fmla="*/ 4469987 w 6330393"/>
                <a:gd name="connsiteY19" fmla="*/ 3682841 h 4422324"/>
                <a:gd name="connsiteX20" fmla="*/ 4742784 w 6330393"/>
                <a:gd name="connsiteY20" fmla="*/ 3409950 h 4422324"/>
                <a:gd name="connsiteX21" fmla="*/ 5029867 w 6330393"/>
                <a:gd name="connsiteY21" fmla="*/ 3058097 h 4422324"/>
                <a:gd name="connsiteX22" fmla="*/ 5211699 w 6330393"/>
                <a:gd name="connsiteY22" fmla="*/ 2675096 h 4422324"/>
                <a:gd name="connsiteX23" fmla="*/ 5326571 w 6330393"/>
                <a:gd name="connsiteY23" fmla="*/ 2136458 h 4422324"/>
                <a:gd name="connsiteX24" fmla="*/ 5407914 w 6330393"/>
                <a:gd name="connsiteY24" fmla="*/ 1772603 h 4422324"/>
                <a:gd name="connsiteX25" fmla="*/ 5517928 w 6330393"/>
                <a:gd name="connsiteY25" fmla="*/ 1456658 h 4422324"/>
                <a:gd name="connsiteX26" fmla="*/ 5649563 w 6330393"/>
                <a:gd name="connsiteY26" fmla="*/ 1325023 h 4422324"/>
                <a:gd name="connsiteX27" fmla="*/ 5963031 w 6330393"/>
                <a:gd name="connsiteY27" fmla="*/ 1289114 h 4422324"/>
                <a:gd name="connsiteX28" fmla="*/ 6185535 w 6330393"/>
                <a:gd name="connsiteY28" fmla="*/ 1217295 h 4422324"/>
                <a:gd name="connsiteX29" fmla="*/ 6326696 w 6330393"/>
                <a:gd name="connsiteY29" fmla="*/ 992315 h 4422324"/>
                <a:gd name="connsiteX30" fmla="*/ 6305169 w 6330393"/>
                <a:gd name="connsiteY30" fmla="*/ 824770 h 4422324"/>
                <a:gd name="connsiteX31" fmla="*/ 6156865 w 6330393"/>
                <a:gd name="connsiteY31" fmla="*/ 654844 h 4422324"/>
                <a:gd name="connsiteX32" fmla="*/ 5908072 w 6330393"/>
                <a:gd name="connsiteY32" fmla="*/ 506444 h 4422324"/>
                <a:gd name="connsiteX33" fmla="*/ 5606605 w 6330393"/>
                <a:gd name="connsiteY33" fmla="*/ 353282 h 4422324"/>
                <a:gd name="connsiteX34" fmla="*/ 5506117 w 6330393"/>
                <a:gd name="connsiteY34" fmla="*/ 164211 h 4422324"/>
                <a:gd name="connsiteX35" fmla="*/ 5598890 w 6330393"/>
                <a:gd name="connsiteY35" fmla="*/ 0 h 4422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6330393" h="4422324">
                  <a:moveTo>
                    <a:pt x="0" y="2249519"/>
                  </a:moveTo>
                  <a:cubicBezTo>
                    <a:pt x="166592" y="2158746"/>
                    <a:pt x="472059" y="2022443"/>
                    <a:pt x="653129" y="1966532"/>
                  </a:cubicBezTo>
                  <a:cubicBezTo>
                    <a:pt x="756761" y="1934528"/>
                    <a:pt x="864489" y="1915573"/>
                    <a:pt x="972122" y="1926622"/>
                  </a:cubicBezTo>
                  <a:cubicBezTo>
                    <a:pt x="1100423" y="1939766"/>
                    <a:pt x="1219581" y="1994630"/>
                    <a:pt x="1340168" y="2041398"/>
                  </a:cubicBezTo>
                  <a:cubicBezTo>
                    <a:pt x="1419987" y="2072354"/>
                    <a:pt x="1501140" y="2101025"/>
                    <a:pt x="1572768" y="2147697"/>
                  </a:cubicBezTo>
                  <a:cubicBezTo>
                    <a:pt x="1654874" y="2201132"/>
                    <a:pt x="1723454" y="2276285"/>
                    <a:pt x="1747647" y="2370677"/>
                  </a:cubicBezTo>
                  <a:cubicBezTo>
                    <a:pt x="1769840" y="2457545"/>
                    <a:pt x="1750981" y="2547842"/>
                    <a:pt x="1718596" y="2632043"/>
                  </a:cubicBezTo>
                  <a:cubicBezTo>
                    <a:pt x="1676876" y="2740152"/>
                    <a:pt x="1615345" y="2839403"/>
                    <a:pt x="1575054" y="2947988"/>
                  </a:cubicBezTo>
                  <a:cubicBezTo>
                    <a:pt x="1514094" y="3112199"/>
                    <a:pt x="1505141" y="3291269"/>
                    <a:pt x="1543431" y="3462147"/>
                  </a:cubicBezTo>
                  <a:cubicBezTo>
                    <a:pt x="1569244" y="3577114"/>
                    <a:pt x="1617536" y="3685318"/>
                    <a:pt x="1666875" y="3792474"/>
                  </a:cubicBezTo>
                  <a:cubicBezTo>
                    <a:pt x="1707261" y="3880199"/>
                    <a:pt x="1748600" y="3967734"/>
                    <a:pt x="1801844" y="4048125"/>
                  </a:cubicBezTo>
                  <a:cubicBezTo>
                    <a:pt x="1857185" y="4131659"/>
                    <a:pt x="1925669" y="4206431"/>
                    <a:pt x="2011490" y="4257866"/>
                  </a:cubicBezTo>
                  <a:cubicBezTo>
                    <a:pt x="2122837" y="4324636"/>
                    <a:pt x="2253615" y="4347020"/>
                    <a:pt x="2383727" y="4353687"/>
                  </a:cubicBezTo>
                  <a:cubicBezTo>
                    <a:pt x="2504027" y="4359879"/>
                    <a:pt x="2624614" y="4351973"/>
                    <a:pt x="2745105" y="4353687"/>
                  </a:cubicBezTo>
                  <a:cubicBezTo>
                    <a:pt x="2830640" y="4354925"/>
                    <a:pt x="2915984" y="4361688"/>
                    <a:pt x="3001232" y="4368927"/>
                  </a:cubicBezTo>
                  <a:cubicBezTo>
                    <a:pt x="3106674" y="4377881"/>
                    <a:pt x="3212211" y="4386739"/>
                    <a:pt x="3316891" y="4402170"/>
                  </a:cubicBezTo>
                  <a:cubicBezTo>
                    <a:pt x="3404426" y="4415028"/>
                    <a:pt x="3493008" y="4433697"/>
                    <a:pt x="3578543" y="4413218"/>
                  </a:cubicBezTo>
                  <a:cubicBezTo>
                    <a:pt x="3639598" y="4398645"/>
                    <a:pt x="3693890" y="4365403"/>
                    <a:pt x="3746087" y="4330065"/>
                  </a:cubicBezTo>
                  <a:cubicBezTo>
                    <a:pt x="3829622" y="4273677"/>
                    <a:pt x="3909727" y="4212431"/>
                    <a:pt x="3986689" y="4147280"/>
                  </a:cubicBezTo>
                  <a:cubicBezTo>
                    <a:pt x="4157282" y="4002881"/>
                    <a:pt x="4311206" y="3840290"/>
                    <a:pt x="4469987" y="3682841"/>
                  </a:cubicBezTo>
                  <a:cubicBezTo>
                    <a:pt x="4561332" y="3592259"/>
                    <a:pt x="4653915" y="3503009"/>
                    <a:pt x="4742784" y="3409950"/>
                  </a:cubicBezTo>
                  <a:cubicBezTo>
                    <a:pt x="4847558" y="3300222"/>
                    <a:pt x="4947190" y="3185255"/>
                    <a:pt x="5029867" y="3058097"/>
                  </a:cubicBezTo>
                  <a:cubicBezTo>
                    <a:pt x="5107305" y="2939129"/>
                    <a:pt x="5168646" y="2810351"/>
                    <a:pt x="5211699" y="2675096"/>
                  </a:cubicBezTo>
                  <a:cubicBezTo>
                    <a:pt x="5267516" y="2500027"/>
                    <a:pt x="5292186" y="2317147"/>
                    <a:pt x="5326571" y="2136458"/>
                  </a:cubicBezTo>
                  <a:cubicBezTo>
                    <a:pt x="5349812" y="2014347"/>
                    <a:pt x="5378672" y="1893380"/>
                    <a:pt x="5407914" y="1772603"/>
                  </a:cubicBezTo>
                  <a:cubicBezTo>
                    <a:pt x="5434299" y="1663446"/>
                    <a:pt x="5460683" y="1552861"/>
                    <a:pt x="5517928" y="1456658"/>
                  </a:cubicBezTo>
                  <a:cubicBezTo>
                    <a:pt x="5550408" y="1402080"/>
                    <a:pt x="5592889" y="1353312"/>
                    <a:pt x="5649563" y="1325023"/>
                  </a:cubicBezTo>
                  <a:cubicBezTo>
                    <a:pt x="5744528" y="1277493"/>
                    <a:pt x="5856065" y="1296924"/>
                    <a:pt x="5963031" y="1289114"/>
                  </a:cubicBezTo>
                  <a:cubicBezTo>
                    <a:pt x="6042279" y="1283303"/>
                    <a:pt x="6120479" y="1262539"/>
                    <a:pt x="6185535" y="1217295"/>
                  </a:cubicBezTo>
                  <a:cubicBezTo>
                    <a:pt x="6261164" y="1164717"/>
                    <a:pt x="6312694" y="1083374"/>
                    <a:pt x="6326696" y="992315"/>
                  </a:cubicBezTo>
                  <a:cubicBezTo>
                    <a:pt x="6335459" y="935450"/>
                    <a:pt x="6328791" y="877253"/>
                    <a:pt x="6305169" y="824770"/>
                  </a:cubicBezTo>
                  <a:cubicBezTo>
                    <a:pt x="6273927" y="755333"/>
                    <a:pt x="6217158" y="701897"/>
                    <a:pt x="6156865" y="654844"/>
                  </a:cubicBezTo>
                  <a:cubicBezTo>
                    <a:pt x="6080379" y="595217"/>
                    <a:pt x="5996750" y="545687"/>
                    <a:pt x="5908072" y="506444"/>
                  </a:cubicBezTo>
                  <a:cubicBezTo>
                    <a:pt x="5803964" y="460343"/>
                    <a:pt x="5692807" y="426815"/>
                    <a:pt x="5606605" y="353282"/>
                  </a:cubicBezTo>
                  <a:cubicBezTo>
                    <a:pt x="5549170" y="304229"/>
                    <a:pt x="5503259" y="238887"/>
                    <a:pt x="5506117" y="164211"/>
                  </a:cubicBezTo>
                  <a:cubicBezTo>
                    <a:pt x="5508213" y="106109"/>
                    <a:pt x="5598890" y="0"/>
                    <a:pt x="5598890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ECB895E-B92E-4686-8B6F-BA0F9041C1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00" y="12542"/>
              <a:ext cx="3256801" cy="2769035"/>
            </a:xfrm>
            <a:custGeom>
              <a:avLst/>
              <a:gdLst>
                <a:gd name="connsiteX0" fmla="*/ 0 w 2563086"/>
                <a:gd name="connsiteY0" fmla="*/ 2102930 h 2102929"/>
                <a:gd name="connsiteX1" fmla="*/ 625888 w 2563086"/>
                <a:gd name="connsiteY1" fmla="*/ 1834229 h 2102929"/>
                <a:gd name="connsiteX2" fmla="*/ 954024 w 2563086"/>
                <a:gd name="connsiteY2" fmla="*/ 1789938 h 2102929"/>
                <a:gd name="connsiteX3" fmla="*/ 1379125 w 2563086"/>
                <a:gd name="connsiteY3" fmla="*/ 1870329 h 2102929"/>
                <a:gd name="connsiteX4" fmla="*/ 1819466 w 2563086"/>
                <a:gd name="connsiteY4" fmla="*/ 2021300 h 2102929"/>
                <a:gd name="connsiteX5" fmla="*/ 2221040 w 2563086"/>
                <a:gd name="connsiteY5" fmla="*/ 2010251 h 2102929"/>
                <a:gd name="connsiteX6" fmla="*/ 2507647 w 2563086"/>
                <a:gd name="connsiteY6" fmla="*/ 1867567 h 2102929"/>
                <a:gd name="connsiteX7" fmla="*/ 2560225 w 2563086"/>
                <a:gd name="connsiteY7" fmla="*/ 1652873 h 2102929"/>
                <a:gd name="connsiteX8" fmla="*/ 2328958 w 2563086"/>
                <a:gd name="connsiteY8" fmla="*/ 1295495 h 2102929"/>
                <a:gd name="connsiteX9" fmla="*/ 1676686 w 2563086"/>
                <a:gd name="connsiteY9" fmla="*/ 812292 h 2102929"/>
                <a:gd name="connsiteX10" fmla="*/ 1436942 w 2563086"/>
                <a:gd name="connsiteY10" fmla="*/ 669036 h 2102929"/>
                <a:gd name="connsiteX11" fmla="*/ 1157288 w 2563086"/>
                <a:gd name="connsiteY11" fmla="*/ 498634 h 2102929"/>
                <a:gd name="connsiteX12" fmla="*/ 928783 w 2563086"/>
                <a:gd name="connsiteY12" fmla="*/ 355949 h 2102929"/>
                <a:gd name="connsiteX13" fmla="*/ 649510 w 2563086"/>
                <a:gd name="connsiteY13" fmla="*/ 161639 h 2102929"/>
                <a:gd name="connsiteX14" fmla="*/ 373190 w 2563086"/>
                <a:gd name="connsiteY14" fmla="*/ 0 h 2102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63086" h="2102929">
                  <a:moveTo>
                    <a:pt x="0" y="2102930"/>
                  </a:moveTo>
                  <a:cubicBezTo>
                    <a:pt x="182499" y="1964341"/>
                    <a:pt x="402717" y="1887855"/>
                    <a:pt x="625888" y="1834229"/>
                  </a:cubicBezTo>
                  <a:cubicBezTo>
                    <a:pt x="733711" y="1808321"/>
                    <a:pt x="843248" y="1789557"/>
                    <a:pt x="954024" y="1789938"/>
                  </a:cubicBezTo>
                  <a:cubicBezTo>
                    <a:pt x="1098995" y="1790414"/>
                    <a:pt x="1241965" y="1822609"/>
                    <a:pt x="1379125" y="1870329"/>
                  </a:cubicBezTo>
                  <a:cubicBezTo>
                    <a:pt x="1526191" y="1921478"/>
                    <a:pt x="1666780" y="1992059"/>
                    <a:pt x="1819466" y="2021300"/>
                  </a:cubicBezTo>
                  <a:cubicBezTo>
                    <a:pt x="1952244" y="2046827"/>
                    <a:pt x="2088356" y="2037112"/>
                    <a:pt x="2221040" y="2010251"/>
                  </a:cubicBezTo>
                  <a:cubicBezTo>
                    <a:pt x="2329720" y="1988249"/>
                    <a:pt x="2440877" y="1954530"/>
                    <a:pt x="2507647" y="1867567"/>
                  </a:cubicBezTo>
                  <a:cubicBezTo>
                    <a:pt x="2554320" y="1806702"/>
                    <a:pt x="2570226" y="1729073"/>
                    <a:pt x="2560225" y="1652873"/>
                  </a:cubicBezTo>
                  <a:cubicBezTo>
                    <a:pt x="2541270" y="1508665"/>
                    <a:pt x="2436019" y="1396175"/>
                    <a:pt x="2328958" y="1295495"/>
                  </a:cubicBezTo>
                  <a:cubicBezTo>
                    <a:pt x="2131314" y="1109567"/>
                    <a:pt x="1908429" y="953643"/>
                    <a:pt x="1676686" y="812292"/>
                  </a:cubicBezTo>
                  <a:cubicBezTo>
                    <a:pt x="1597152" y="763810"/>
                    <a:pt x="1516856" y="716756"/>
                    <a:pt x="1436942" y="669036"/>
                  </a:cubicBezTo>
                  <a:cubicBezTo>
                    <a:pt x="1343216" y="613029"/>
                    <a:pt x="1250442" y="555498"/>
                    <a:pt x="1157288" y="498634"/>
                  </a:cubicBezTo>
                  <a:cubicBezTo>
                    <a:pt x="1080611" y="451866"/>
                    <a:pt x="1003745" y="405479"/>
                    <a:pt x="928783" y="355949"/>
                  </a:cubicBezTo>
                  <a:cubicBezTo>
                    <a:pt x="834200" y="293465"/>
                    <a:pt x="743140" y="225552"/>
                    <a:pt x="649510" y="161639"/>
                  </a:cubicBezTo>
                  <a:cubicBezTo>
                    <a:pt x="539496" y="86487"/>
                    <a:pt x="373190" y="0"/>
                    <a:pt x="373190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357CEDFC-C202-445C-9D3B-467FB3DCE9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6788" y="0"/>
              <a:ext cx="12542" cy="12542"/>
            </a:xfrm>
            <a:custGeom>
              <a:avLst/>
              <a:gdLst/>
              <a:ahLst/>
              <a:cxnLst/>
              <a:rect l="l" t="t" r="r" b="b"/>
              <a:pathLst>
                <a:path w="9525" h="9525"/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E763FC30-4283-464C-932E-272A62FE5D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6788" y="0"/>
              <a:ext cx="12542" cy="12542"/>
            </a:xfrm>
            <a:custGeom>
              <a:avLst/>
              <a:gdLst/>
              <a:ahLst/>
              <a:cxnLst/>
              <a:rect l="l" t="t" r="r" b="b"/>
              <a:pathLst>
                <a:path w="9525" h="9525"/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0DE2B79E-20B8-482A-9098-FCAEF6B21B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8540" y="232906"/>
              <a:ext cx="1832649" cy="1702458"/>
            </a:xfrm>
            <a:custGeom>
              <a:avLst/>
              <a:gdLst>
                <a:gd name="connsiteX0" fmla="*/ 0 w 1391796"/>
                <a:gd name="connsiteY0" fmla="*/ 1292924 h 1292923"/>
                <a:gd name="connsiteX1" fmla="*/ 696563 w 1391796"/>
                <a:gd name="connsiteY1" fmla="*/ 1150906 h 1292923"/>
                <a:gd name="connsiteX2" fmla="*/ 993934 w 1391796"/>
                <a:gd name="connsiteY2" fmla="*/ 1192435 h 1292923"/>
                <a:gd name="connsiteX3" fmla="*/ 1155097 w 1391796"/>
                <a:gd name="connsiteY3" fmla="*/ 1192435 h 1292923"/>
                <a:gd name="connsiteX4" fmla="*/ 1324547 w 1391796"/>
                <a:gd name="connsiteY4" fmla="*/ 1184148 h 1292923"/>
                <a:gd name="connsiteX5" fmla="*/ 1381030 w 1391796"/>
                <a:gd name="connsiteY5" fmla="*/ 1149191 h 1292923"/>
                <a:gd name="connsiteX6" fmla="*/ 1357789 w 1391796"/>
                <a:gd name="connsiteY6" fmla="*/ 1027843 h 1292923"/>
                <a:gd name="connsiteX7" fmla="*/ 1136809 w 1391796"/>
                <a:gd name="connsiteY7" fmla="*/ 838295 h 1292923"/>
                <a:gd name="connsiteX8" fmla="*/ 804482 w 1391796"/>
                <a:gd name="connsiteY8" fmla="*/ 595598 h 1292923"/>
                <a:gd name="connsiteX9" fmla="*/ 530352 w 1391796"/>
                <a:gd name="connsiteY9" fmla="*/ 381191 h 1292923"/>
                <a:gd name="connsiteX10" fmla="*/ 0 w 1391796"/>
                <a:gd name="connsiteY10" fmla="*/ 0 h 1292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91796" h="1292923">
                  <a:moveTo>
                    <a:pt x="0" y="1292924"/>
                  </a:moveTo>
                  <a:cubicBezTo>
                    <a:pt x="158877" y="1243108"/>
                    <a:pt x="531019" y="1138047"/>
                    <a:pt x="696563" y="1150906"/>
                  </a:cubicBezTo>
                  <a:cubicBezTo>
                    <a:pt x="796481" y="1158621"/>
                    <a:pt x="894017" y="1185863"/>
                    <a:pt x="993934" y="1192435"/>
                  </a:cubicBezTo>
                  <a:cubicBezTo>
                    <a:pt x="1047559" y="1195959"/>
                    <a:pt x="1101376" y="1192054"/>
                    <a:pt x="1155097" y="1192435"/>
                  </a:cubicBezTo>
                  <a:cubicBezTo>
                    <a:pt x="1212056" y="1192816"/>
                    <a:pt x="1269683" y="1198626"/>
                    <a:pt x="1324547" y="1184148"/>
                  </a:cubicBezTo>
                  <a:cubicBezTo>
                    <a:pt x="1346930" y="1178243"/>
                    <a:pt x="1368266" y="1168241"/>
                    <a:pt x="1381030" y="1149191"/>
                  </a:cubicBezTo>
                  <a:cubicBezTo>
                    <a:pt x="1405795" y="1112425"/>
                    <a:pt x="1383506" y="1065752"/>
                    <a:pt x="1357789" y="1027843"/>
                  </a:cubicBezTo>
                  <a:cubicBezTo>
                    <a:pt x="1302734" y="946880"/>
                    <a:pt x="1218152" y="893540"/>
                    <a:pt x="1136809" y="838295"/>
                  </a:cubicBezTo>
                  <a:cubicBezTo>
                    <a:pt x="1023271" y="761238"/>
                    <a:pt x="912971" y="679609"/>
                    <a:pt x="804482" y="595598"/>
                  </a:cubicBezTo>
                  <a:cubicBezTo>
                    <a:pt x="712756" y="524542"/>
                    <a:pt x="620459" y="454247"/>
                    <a:pt x="530352" y="381191"/>
                  </a:cubicBezTo>
                  <a:cubicBezTo>
                    <a:pt x="378809" y="258318"/>
                    <a:pt x="149733" y="125063"/>
                    <a:pt x="0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27ECCA13-011E-4D0B-8827-B1DFEF0943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4787" y="27843"/>
              <a:ext cx="2207527" cy="1610525"/>
            </a:xfrm>
            <a:custGeom>
              <a:avLst/>
              <a:gdLst>
                <a:gd name="connsiteX0" fmla="*/ 1676495 w 1676495"/>
                <a:gd name="connsiteY0" fmla="*/ 1223105 h 1223105"/>
                <a:gd name="connsiteX1" fmla="*/ 1421702 w 1676495"/>
                <a:gd name="connsiteY1" fmla="*/ 1000792 h 1223105"/>
                <a:gd name="connsiteX2" fmla="*/ 1024604 w 1676495"/>
                <a:gd name="connsiteY2" fmla="*/ 744760 h 1223105"/>
                <a:gd name="connsiteX3" fmla="*/ 444722 w 1676495"/>
                <a:gd name="connsiteY3" fmla="*/ 345758 h 1223105"/>
                <a:gd name="connsiteX4" fmla="*/ 0 w 1676495"/>
                <a:gd name="connsiteY4" fmla="*/ 0 h 1223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6495" h="1223105">
                  <a:moveTo>
                    <a:pt x="1676495" y="1223105"/>
                  </a:moveTo>
                  <a:cubicBezTo>
                    <a:pt x="1603724" y="1136523"/>
                    <a:pt x="1514094" y="1066324"/>
                    <a:pt x="1421702" y="1000792"/>
                  </a:cubicBezTo>
                  <a:cubicBezTo>
                    <a:pt x="1293209" y="909733"/>
                    <a:pt x="1158526" y="827723"/>
                    <a:pt x="1024604" y="744760"/>
                  </a:cubicBezTo>
                  <a:cubicBezTo>
                    <a:pt x="824770" y="621030"/>
                    <a:pt x="623888" y="497777"/>
                    <a:pt x="444722" y="345758"/>
                  </a:cubicBezTo>
                  <a:cubicBezTo>
                    <a:pt x="330518" y="248888"/>
                    <a:pt x="135731" y="61817"/>
                    <a:pt x="0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24CCC8FF-3393-4965-BD21-DCB37A2453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8540" y="1638243"/>
              <a:ext cx="2318558" cy="594242"/>
            </a:xfrm>
            <a:custGeom>
              <a:avLst/>
              <a:gdLst>
                <a:gd name="connsiteX0" fmla="*/ 0 w 1760817"/>
                <a:gd name="connsiteY0" fmla="*/ 451295 h 451294"/>
                <a:gd name="connsiteX1" fmla="*/ 335661 w 1760817"/>
                <a:gd name="connsiteY1" fmla="*/ 319373 h 451294"/>
                <a:gd name="connsiteX2" fmla="*/ 629984 w 1760817"/>
                <a:gd name="connsiteY2" fmla="*/ 264319 h 451294"/>
                <a:gd name="connsiteX3" fmla="*/ 878777 w 1760817"/>
                <a:gd name="connsiteY3" fmla="*/ 278702 h 451294"/>
                <a:gd name="connsiteX4" fmla="*/ 1024700 w 1760817"/>
                <a:gd name="connsiteY4" fmla="*/ 302609 h 451294"/>
                <a:gd name="connsiteX5" fmla="*/ 1316641 w 1760817"/>
                <a:gd name="connsiteY5" fmla="*/ 360045 h 451294"/>
                <a:gd name="connsiteX6" fmla="*/ 1527143 w 1760817"/>
                <a:gd name="connsiteY6" fmla="*/ 386334 h 451294"/>
                <a:gd name="connsiteX7" fmla="*/ 1704023 w 1760817"/>
                <a:gd name="connsiteY7" fmla="*/ 0 h 451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60817" h="451294">
                  <a:moveTo>
                    <a:pt x="0" y="451295"/>
                  </a:moveTo>
                  <a:cubicBezTo>
                    <a:pt x="77438" y="429292"/>
                    <a:pt x="257270" y="337852"/>
                    <a:pt x="335661" y="319373"/>
                  </a:cubicBezTo>
                  <a:cubicBezTo>
                    <a:pt x="433007" y="296418"/>
                    <a:pt x="530162" y="270510"/>
                    <a:pt x="629984" y="264319"/>
                  </a:cubicBezTo>
                  <a:cubicBezTo>
                    <a:pt x="713137" y="259080"/>
                    <a:pt x="796290" y="266891"/>
                    <a:pt x="878777" y="278702"/>
                  </a:cubicBezTo>
                  <a:cubicBezTo>
                    <a:pt x="927545" y="285655"/>
                    <a:pt x="976217" y="293751"/>
                    <a:pt x="1024700" y="302609"/>
                  </a:cubicBezTo>
                  <a:cubicBezTo>
                    <a:pt x="1122236" y="320516"/>
                    <a:pt x="1219581" y="339471"/>
                    <a:pt x="1316641" y="360045"/>
                  </a:cubicBezTo>
                  <a:cubicBezTo>
                    <a:pt x="1386269" y="374809"/>
                    <a:pt x="1456277" y="389763"/>
                    <a:pt x="1527143" y="386334"/>
                  </a:cubicBezTo>
                  <a:cubicBezTo>
                    <a:pt x="1592008" y="383191"/>
                    <a:pt x="1881569" y="391287"/>
                    <a:pt x="1704023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A6D6870E-B40A-4E80-A706-BA8CB5E215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6372" y="454013"/>
              <a:ext cx="256959" cy="983296"/>
            </a:xfrm>
            <a:custGeom>
              <a:avLst/>
              <a:gdLst>
                <a:gd name="connsiteX0" fmla="*/ 90011 w 267734"/>
                <a:gd name="connsiteY0" fmla="*/ 746760 h 746759"/>
                <a:gd name="connsiteX1" fmla="*/ 250603 w 267734"/>
                <a:gd name="connsiteY1" fmla="*/ 541782 h 746759"/>
                <a:gd name="connsiteX2" fmla="*/ 250603 w 267734"/>
                <a:gd name="connsiteY2" fmla="*/ 325660 h 746759"/>
                <a:gd name="connsiteX3" fmla="*/ 0 w 267734"/>
                <a:gd name="connsiteY3" fmla="*/ 0 h 746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734" h="746759">
                  <a:moveTo>
                    <a:pt x="90011" y="746760"/>
                  </a:moveTo>
                  <a:cubicBezTo>
                    <a:pt x="159353" y="691801"/>
                    <a:pt x="221456" y="624935"/>
                    <a:pt x="250603" y="541782"/>
                  </a:cubicBezTo>
                  <a:cubicBezTo>
                    <a:pt x="275082" y="471868"/>
                    <a:pt x="271748" y="396907"/>
                    <a:pt x="250603" y="325660"/>
                  </a:cubicBezTo>
                  <a:cubicBezTo>
                    <a:pt x="210598" y="190500"/>
                    <a:pt x="117634" y="77629"/>
                    <a:pt x="0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81B66FCF-F34F-4C17-A29E-EE8E138129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3887" y="12542"/>
              <a:ext cx="6404043" cy="1673812"/>
            </a:xfrm>
            <a:custGeom>
              <a:avLst/>
              <a:gdLst>
                <a:gd name="connsiteX0" fmla="*/ 0 w 4863517"/>
                <a:gd name="connsiteY0" fmla="*/ 0 h 1271168"/>
                <a:gd name="connsiteX1" fmla="*/ 176879 w 4863517"/>
                <a:gd name="connsiteY1" fmla="*/ 115157 h 1271168"/>
                <a:gd name="connsiteX2" fmla="*/ 400812 w 4863517"/>
                <a:gd name="connsiteY2" fmla="*/ 277178 h 1271168"/>
                <a:gd name="connsiteX3" fmla="*/ 652367 w 4863517"/>
                <a:gd name="connsiteY3" fmla="*/ 421958 h 1271168"/>
                <a:gd name="connsiteX4" fmla="*/ 1110615 w 4863517"/>
                <a:gd name="connsiteY4" fmla="*/ 690848 h 1271168"/>
                <a:gd name="connsiteX5" fmla="*/ 1410843 w 4863517"/>
                <a:gd name="connsiteY5" fmla="*/ 830580 h 1271168"/>
                <a:gd name="connsiteX6" fmla="*/ 1585341 w 4863517"/>
                <a:gd name="connsiteY6" fmla="*/ 917067 h 1271168"/>
                <a:gd name="connsiteX7" fmla="*/ 1896046 w 4863517"/>
                <a:gd name="connsiteY7" fmla="*/ 1114901 h 1271168"/>
                <a:gd name="connsiteX8" fmla="*/ 2042255 w 4863517"/>
                <a:gd name="connsiteY8" fmla="*/ 1204627 h 1271168"/>
                <a:gd name="connsiteX9" fmla="*/ 2276570 w 4863517"/>
                <a:gd name="connsiteY9" fmla="*/ 1271111 h 1271168"/>
                <a:gd name="connsiteX10" fmla="*/ 2568988 w 4863517"/>
                <a:gd name="connsiteY10" fmla="*/ 1128141 h 1271168"/>
                <a:gd name="connsiteX11" fmla="*/ 2726817 w 4863517"/>
                <a:gd name="connsiteY11" fmla="*/ 882110 h 1271168"/>
                <a:gd name="connsiteX12" fmla="*/ 2861881 w 4863517"/>
                <a:gd name="connsiteY12" fmla="*/ 574929 h 1271168"/>
                <a:gd name="connsiteX13" fmla="*/ 2990660 w 4863517"/>
                <a:gd name="connsiteY13" fmla="*/ 411480 h 1271168"/>
                <a:gd name="connsiteX14" fmla="*/ 3259264 w 4863517"/>
                <a:gd name="connsiteY14" fmla="*/ 292322 h 1271168"/>
                <a:gd name="connsiteX15" fmla="*/ 3482150 w 4863517"/>
                <a:gd name="connsiteY15" fmla="*/ 325565 h 1271168"/>
                <a:gd name="connsiteX16" fmla="*/ 3824192 w 4863517"/>
                <a:gd name="connsiteY16" fmla="*/ 383762 h 1271168"/>
                <a:gd name="connsiteX17" fmla="*/ 4206145 w 4863517"/>
                <a:gd name="connsiteY17" fmla="*/ 420434 h 1271168"/>
                <a:gd name="connsiteX18" fmla="*/ 4505230 w 4863517"/>
                <a:gd name="connsiteY18" fmla="*/ 420434 h 1271168"/>
                <a:gd name="connsiteX19" fmla="*/ 4820127 w 4863517"/>
                <a:gd name="connsiteY19" fmla="*/ 349091 h 1271168"/>
                <a:gd name="connsiteX20" fmla="*/ 4863370 w 4863517"/>
                <a:gd name="connsiteY20" fmla="*/ 242316 h 1271168"/>
                <a:gd name="connsiteX21" fmla="*/ 4760691 w 4863517"/>
                <a:gd name="connsiteY21" fmla="*/ 0 h 1271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863517" h="1271168">
                  <a:moveTo>
                    <a:pt x="0" y="0"/>
                  </a:moveTo>
                  <a:cubicBezTo>
                    <a:pt x="0" y="0"/>
                    <a:pt x="110680" y="67151"/>
                    <a:pt x="176879" y="115157"/>
                  </a:cubicBezTo>
                  <a:cubicBezTo>
                    <a:pt x="251555" y="169259"/>
                    <a:pt x="323564" y="226981"/>
                    <a:pt x="400812" y="277178"/>
                  </a:cubicBezTo>
                  <a:cubicBezTo>
                    <a:pt x="481965" y="329946"/>
                    <a:pt x="568166" y="374142"/>
                    <a:pt x="652367" y="421958"/>
                  </a:cubicBezTo>
                  <a:cubicBezTo>
                    <a:pt x="806386" y="509492"/>
                    <a:pt x="953167" y="609695"/>
                    <a:pt x="1110615" y="690848"/>
                  </a:cubicBezTo>
                  <a:cubicBezTo>
                    <a:pt x="1208723" y="741426"/>
                    <a:pt x="1310450" y="784670"/>
                    <a:pt x="1410843" y="830580"/>
                  </a:cubicBezTo>
                  <a:cubicBezTo>
                    <a:pt x="1469898" y="857631"/>
                    <a:pt x="1528477" y="885635"/>
                    <a:pt x="1585341" y="917067"/>
                  </a:cubicBezTo>
                  <a:cubicBezTo>
                    <a:pt x="1692878" y="976408"/>
                    <a:pt x="1794034" y="1046417"/>
                    <a:pt x="1896046" y="1114901"/>
                  </a:cubicBezTo>
                  <a:cubicBezTo>
                    <a:pt x="1943576" y="1146810"/>
                    <a:pt x="1991773" y="1177671"/>
                    <a:pt x="2042255" y="1204627"/>
                  </a:cubicBezTo>
                  <a:cubicBezTo>
                    <a:pt x="2115217" y="1243679"/>
                    <a:pt x="2194179" y="1272635"/>
                    <a:pt x="2276570" y="1271111"/>
                  </a:cubicBezTo>
                  <a:cubicBezTo>
                    <a:pt x="2388870" y="1269111"/>
                    <a:pt x="2490597" y="1209485"/>
                    <a:pt x="2568988" y="1128141"/>
                  </a:cubicBezTo>
                  <a:cubicBezTo>
                    <a:pt x="2637092" y="1057561"/>
                    <a:pt x="2686622" y="971836"/>
                    <a:pt x="2726817" y="882110"/>
                  </a:cubicBezTo>
                  <a:cubicBezTo>
                    <a:pt x="2772632" y="779907"/>
                    <a:pt x="2807208" y="672560"/>
                    <a:pt x="2861881" y="574929"/>
                  </a:cubicBezTo>
                  <a:cubicBezTo>
                    <a:pt x="2896076" y="513969"/>
                    <a:pt x="2938558" y="457962"/>
                    <a:pt x="2990660" y="411480"/>
                  </a:cubicBezTo>
                  <a:cubicBezTo>
                    <a:pt x="3065812" y="344329"/>
                    <a:pt x="3158966" y="297466"/>
                    <a:pt x="3259264" y="292322"/>
                  </a:cubicBezTo>
                  <a:cubicBezTo>
                    <a:pt x="3334607" y="288417"/>
                    <a:pt x="3408426" y="308324"/>
                    <a:pt x="3482150" y="325565"/>
                  </a:cubicBezTo>
                  <a:cubicBezTo>
                    <a:pt x="3594830" y="351854"/>
                    <a:pt x="3709416" y="368618"/>
                    <a:pt x="3824192" y="383762"/>
                  </a:cubicBezTo>
                  <a:cubicBezTo>
                    <a:pt x="3951065" y="400431"/>
                    <a:pt x="4078319" y="415290"/>
                    <a:pt x="4206145" y="420434"/>
                  </a:cubicBezTo>
                  <a:cubicBezTo>
                    <a:pt x="4305777" y="424434"/>
                    <a:pt x="4405503" y="419957"/>
                    <a:pt x="4505230" y="420434"/>
                  </a:cubicBezTo>
                  <a:cubicBezTo>
                    <a:pt x="4619435" y="421005"/>
                    <a:pt x="4745641" y="432149"/>
                    <a:pt x="4820127" y="349091"/>
                  </a:cubicBezTo>
                  <a:cubicBezTo>
                    <a:pt x="4846701" y="319469"/>
                    <a:pt x="4861655" y="282131"/>
                    <a:pt x="4863370" y="242316"/>
                  </a:cubicBezTo>
                  <a:cubicBezTo>
                    <a:pt x="4868037" y="134493"/>
                    <a:pt x="4760691" y="0"/>
                    <a:pt x="4760691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FD861033-CAAF-46D9-B275-DCF52F2CB6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0816" y="12291"/>
              <a:ext cx="5654210" cy="1210473"/>
            </a:xfrm>
            <a:custGeom>
              <a:avLst/>
              <a:gdLst>
                <a:gd name="connsiteX0" fmla="*/ 0 w 4294060"/>
                <a:gd name="connsiteY0" fmla="*/ 190 h 919287"/>
                <a:gd name="connsiteX1" fmla="*/ 417862 w 4294060"/>
                <a:gd name="connsiteY1" fmla="*/ 274606 h 919287"/>
                <a:gd name="connsiteX2" fmla="*/ 980218 w 4294060"/>
                <a:gd name="connsiteY2" fmla="*/ 608171 h 919287"/>
                <a:gd name="connsiteX3" fmla="*/ 1473137 w 4294060"/>
                <a:gd name="connsiteY3" fmla="*/ 792480 h 919287"/>
                <a:gd name="connsiteX4" fmla="*/ 1827276 w 4294060"/>
                <a:gd name="connsiteY4" fmla="*/ 914591 h 919287"/>
                <a:gd name="connsiteX5" fmla="*/ 2119217 w 4294060"/>
                <a:gd name="connsiteY5" fmla="*/ 847535 h 919287"/>
                <a:gd name="connsiteX6" fmla="*/ 2269998 w 4294060"/>
                <a:gd name="connsiteY6" fmla="*/ 610553 h 919287"/>
                <a:gd name="connsiteX7" fmla="*/ 2413540 w 4294060"/>
                <a:gd name="connsiteY7" fmla="*/ 361569 h 919287"/>
                <a:gd name="connsiteX8" fmla="*/ 2683859 w 4294060"/>
                <a:gd name="connsiteY8" fmla="*/ 67151 h 919287"/>
                <a:gd name="connsiteX9" fmla="*/ 3030760 w 4294060"/>
                <a:gd name="connsiteY9" fmla="*/ 36005 h 919287"/>
                <a:gd name="connsiteX10" fmla="*/ 3356134 w 4294060"/>
                <a:gd name="connsiteY10" fmla="*/ 129350 h 919287"/>
                <a:gd name="connsiteX11" fmla="*/ 3674364 w 4294060"/>
                <a:gd name="connsiteY11" fmla="*/ 244221 h 919287"/>
                <a:gd name="connsiteX12" fmla="*/ 3968687 w 4294060"/>
                <a:gd name="connsiteY12" fmla="*/ 244221 h 919287"/>
                <a:gd name="connsiteX13" fmla="*/ 4157662 w 4294060"/>
                <a:gd name="connsiteY13" fmla="*/ 177165 h 919287"/>
                <a:gd name="connsiteX14" fmla="*/ 4271296 w 4294060"/>
                <a:gd name="connsiteY14" fmla="*/ 63437 h 919287"/>
                <a:gd name="connsiteX15" fmla="*/ 4294061 w 4294060"/>
                <a:gd name="connsiteY15" fmla="*/ 0 h 919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294060" h="919287">
                  <a:moveTo>
                    <a:pt x="0" y="190"/>
                  </a:moveTo>
                  <a:cubicBezTo>
                    <a:pt x="0" y="190"/>
                    <a:pt x="243745" y="162211"/>
                    <a:pt x="417862" y="274606"/>
                  </a:cubicBezTo>
                  <a:cubicBezTo>
                    <a:pt x="601408" y="393097"/>
                    <a:pt x="781145" y="518922"/>
                    <a:pt x="980218" y="608171"/>
                  </a:cubicBezTo>
                  <a:cubicBezTo>
                    <a:pt x="1140333" y="679990"/>
                    <a:pt x="1310545" y="726281"/>
                    <a:pt x="1473137" y="792480"/>
                  </a:cubicBezTo>
                  <a:cubicBezTo>
                    <a:pt x="1589532" y="839915"/>
                    <a:pt x="1702975" y="898112"/>
                    <a:pt x="1827276" y="914591"/>
                  </a:cubicBezTo>
                  <a:cubicBezTo>
                    <a:pt x="1930813" y="928307"/>
                    <a:pt x="2039207" y="913733"/>
                    <a:pt x="2119217" y="847535"/>
                  </a:cubicBezTo>
                  <a:cubicBezTo>
                    <a:pt x="2192084" y="787146"/>
                    <a:pt x="2228183" y="696278"/>
                    <a:pt x="2269998" y="610553"/>
                  </a:cubicBezTo>
                  <a:cubicBezTo>
                    <a:pt x="2312003" y="524351"/>
                    <a:pt x="2362867" y="442913"/>
                    <a:pt x="2413540" y="361569"/>
                  </a:cubicBezTo>
                  <a:cubicBezTo>
                    <a:pt x="2485835" y="245650"/>
                    <a:pt x="2562511" y="127064"/>
                    <a:pt x="2683859" y="67151"/>
                  </a:cubicBezTo>
                  <a:cubicBezTo>
                    <a:pt x="2790254" y="14573"/>
                    <a:pt x="2912935" y="16764"/>
                    <a:pt x="3030760" y="36005"/>
                  </a:cubicBezTo>
                  <a:cubicBezTo>
                    <a:pt x="3142393" y="54293"/>
                    <a:pt x="3251073" y="87344"/>
                    <a:pt x="3356134" y="129350"/>
                  </a:cubicBezTo>
                  <a:cubicBezTo>
                    <a:pt x="3461194" y="171355"/>
                    <a:pt x="3563588" y="221742"/>
                    <a:pt x="3674364" y="244221"/>
                  </a:cubicBezTo>
                  <a:cubicBezTo>
                    <a:pt x="3771233" y="263938"/>
                    <a:pt x="3871341" y="262319"/>
                    <a:pt x="3968687" y="244221"/>
                  </a:cubicBezTo>
                  <a:cubicBezTo>
                    <a:pt x="4034981" y="231839"/>
                    <a:pt x="4099941" y="211931"/>
                    <a:pt x="4157662" y="177165"/>
                  </a:cubicBezTo>
                  <a:cubicBezTo>
                    <a:pt x="4204526" y="148971"/>
                    <a:pt x="4246817" y="112300"/>
                    <a:pt x="4271296" y="63437"/>
                  </a:cubicBezTo>
                  <a:cubicBezTo>
                    <a:pt x="4286441" y="33242"/>
                    <a:pt x="4294061" y="0"/>
                    <a:pt x="4294061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630B9015-F708-485A-9F3F-7E06230372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34783" y="12542"/>
              <a:ext cx="3018496" cy="823906"/>
            </a:xfrm>
            <a:custGeom>
              <a:avLst/>
              <a:gdLst>
                <a:gd name="connsiteX0" fmla="*/ 0 w 2292381"/>
                <a:gd name="connsiteY0" fmla="*/ 0 h 625711"/>
                <a:gd name="connsiteX1" fmla="*/ 272415 w 2292381"/>
                <a:gd name="connsiteY1" fmla="*/ 181070 h 625711"/>
                <a:gd name="connsiteX2" fmla="*/ 651415 w 2292381"/>
                <a:gd name="connsiteY2" fmla="*/ 385000 h 625711"/>
                <a:gd name="connsiteX3" fmla="*/ 915543 w 2292381"/>
                <a:gd name="connsiteY3" fmla="*/ 514255 h 625711"/>
                <a:gd name="connsiteX4" fmla="*/ 1277303 w 2292381"/>
                <a:gd name="connsiteY4" fmla="*/ 606171 h 625711"/>
                <a:gd name="connsiteX5" fmla="*/ 1618964 w 2292381"/>
                <a:gd name="connsiteY5" fmla="*/ 606171 h 625711"/>
                <a:gd name="connsiteX6" fmla="*/ 1817084 w 2292381"/>
                <a:gd name="connsiteY6" fmla="*/ 485489 h 625711"/>
                <a:gd name="connsiteX7" fmla="*/ 1963483 w 2292381"/>
                <a:gd name="connsiteY7" fmla="*/ 313182 h 625711"/>
                <a:gd name="connsiteX8" fmla="*/ 2102739 w 2292381"/>
                <a:gd name="connsiteY8" fmla="*/ 173831 h 625711"/>
                <a:gd name="connsiteX9" fmla="*/ 2292382 w 2292381"/>
                <a:gd name="connsiteY9" fmla="*/ 0 h 625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92381" h="625711">
                  <a:moveTo>
                    <a:pt x="0" y="0"/>
                  </a:moveTo>
                  <a:cubicBezTo>
                    <a:pt x="0" y="0"/>
                    <a:pt x="152019" y="110776"/>
                    <a:pt x="272415" y="181070"/>
                  </a:cubicBezTo>
                  <a:cubicBezTo>
                    <a:pt x="396335" y="253460"/>
                    <a:pt x="524351" y="318325"/>
                    <a:pt x="651415" y="385000"/>
                  </a:cubicBezTo>
                  <a:cubicBezTo>
                    <a:pt x="738283" y="430625"/>
                    <a:pt x="824198" y="478536"/>
                    <a:pt x="915543" y="514255"/>
                  </a:cubicBezTo>
                  <a:cubicBezTo>
                    <a:pt x="1031748" y="559689"/>
                    <a:pt x="1154049" y="585788"/>
                    <a:pt x="1277303" y="606171"/>
                  </a:cubicBezTo>
                  <a:cubicBezTo>
                    <a:pt x="1391603" y="625031"/>
                    <a:pt x="1508379" y="638556"/>
                    <a:pt x="1618964" y="606171"/>
                  </a:cubicBezTo>
                  <a:cubicBezTo>
                    <a:pt x="1694307" y="584168"/>
                    <a:pt x="1760791" y="540258"/>
                    <a:pt x="1817084" y="485489"/>
                  </a:cubicBezTo>
                  <a:cubicBezTo>
                    <a:pt x="1871186" y="432911"/>
                    <a:pt x="1913287" y="369475"/>
                    <a:pt x="1963483" y="313182"/>
                  </a:cubicBezTo>
                  <a:cubicBezTo>
                    <a:pt x="2007203" y="264128"/>
                    <a:pt x="2055305" y="219361"/>
                    <a:pt x="2102739" y="173831"/>
                  </a:cubicBezTo>
                  <a:cubicBezTo>
                    <a:pt x="2170272" y="109347"/>
                    <a:pt x="2292382" y="0"/>
                    <a:pt x="2292382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33441AA6-F9EC-411F-A4FB-9B7EE56C58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489011" y="12542"/>
              <a:ext cx="2456863" cy="555074"/>
            </a:xfrm>
            <a:custGeom>
              <a:avLst/>
              <a:gdLst>
                <a:gd name="connsiteX0" fmla="*/ 1865852 w 1865852"/>
                <a:gd name="connsiteY0" fmla="*/ 0 h 421548"/>
                <a:gd name="connsiteX1" fmla="*/ 1535049 w 1865852"/>
                <a:gd name="connsiteY1" fmla="*/ 258699 h 421548"/>
                <a:gd name="connsiteX2" fmla="*/ 1247966 w 1865852"/>
                <a:gd name="connsiteY2" fmla="*/ 408051 h 421548"/>
                <a:gd name="connsiteX3" fmla="*/ 955072 w 1865852"/>
                <a:gd name="connsiteY3" fmla="*/ 408051 h 421548"/>
                <a:gd name="connsiteX4" fmla="*/ 596170 w 1865852"/>
                <a:gd name="connsiteY4" fmla="*/ 336233 h 421548"/>
                <a:gd name="connsiteX5" fmla="*/ 283178 w 1865852"/>
                <a:gd name="connsiteY5" fmla="*/ 186881 h 421548"/>
                <a:gd name="connsiteX6" fmla="*/ 0 w 1865852"/>
                <a:gd name="connsiteY6" fmla="*/ 0 h 421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5852" h="421548">
                  <a:moveTo>
                    <a:pt x="1865852" y="0"/>
                  </a:moveTo>
                  <a:cubicBezTo>
                    <a:pt x="1865852" y="0"/>
                    <a:pt x="1677543" y="155734"/>
                    <a:pt x="1535049" y="258699"/>
                  </a:cubicBezTo>
                  <a:cubicBezTo>
                    <a:pt x="1446752" y="322517"/>
                    <a:pt x="1353598" y="383096"/>
                    <a:pt x="1247966" y="408051"/>
                  </a:cubicBezTo>
                  <a:cubicBezTo>
                    <a:pt x="1152239" y="430625"/>
                    <a:pt x="1053084" y="420815"/>
                    <a:pt x="955072" y="408051"/>
                  </a:cubicBezTo>
                  <a:cubicBezTo>
                    <a:pt x="833723" y="392240"/>
                    <a:pt x="711803" y="376142"/>
                    <a:pt x="596170" y="336233"/>
                  </a:cubicBezTo>
                  <a:cubicBezTo>
                    <a:pt x="486728" y="298418"/>
                    <a:pt x="382715" y="246412"/>
                    <a:pt x="283178" y="186881"/>
                  </a:cubicBezTo>
                  <a:cubicBezTo>
                    <a:pt x="176213" y="122777"/>
                    <a:pt x="0" y="0"/>
                    <a:pt x="0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A6968039-0590-4D7E-ADDB-E70FAF5048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27898" y="12542"/>
              <a:ext cx="1788496" cy="377822"/>
            </a:xfrm>
            <a:custGeom>
              <a:avLst/>
              <a:gdLst>
                <a:gd name="connsiteX0" fmla="*/ 0 w 1358264"/>
                <a:gd name="connsiteY0" fmla="*/ 11621 h 286935"/>
                <a:gd name="connsiteX1" fmla="*/ 200977 w 1358264"/>
                <a:gd name="connsiteY1" fmla="*/ 163830 h 286935"/>
                <a:gd name="connsiteX2" fmla="*/ 499586 w 1358264"/>
                <a:gd name="connsiteY2" fmla="*/ 258604 h 286935"/>
                <a:gd name="connsiteX3" fmla="*/ 780955 w 1358264"/>
                <a:gd name="connsiteY3" fmla="*/ 284417 h 286935"/>
                <a:gd name="connsiteX4" fmla="*/ 1027843 w 1358264"/>
                <a:gd name="connsiteY4" fmla="*/ 215456 h 286935"/>
                <a:gd name="connsiteX5" fmla="*/ 1358265 w 1358264"/>
                <a:gd name="connsiteY5" fmla="*/ 0 h 286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58264" h="286935">
                  <a:moveTo>
                    <a:pt x="0" y="11621"/>
                  </a:moveTo>
                  <a:cubicBezTo>
                    <a:pt x="0" y="11621"/>
                    <a:pt x="89249" y="104299"/>
                    <a:pt x="200977" y="163830"/>
                  </a:cubicBezTo>
                  <a:cubicBezTo>
                    <a:pt x="293465" y="213074"/>
                    <a:pt x="396812" y="237458"/>
                    <a:pt x="499586" y="258604"/>
                  </a:cubicBezTo>
                  <a:cubicBezTo>
                    <a:pt x="592360" y="277749"/>
                    <a:pt x="686752" y="293180"/>
                    <a:pt x="780955" y="284417"/>
                  </a:cubicBezTo>
                  <a:cubicBezTo>
                    <a:pt x="866584" y="276511"/>
                    <a:pt x="949166" y="250412"/>
                    <a:pt x="1027843" y="215456"/>
                  </a:cubicBezTo>
                  <a:cubicBezTo>
                    <a:pt x="1167860" y="153353"/>
                    <a:pt x="1358265" y="0"/>
                    <a:pt x="1358265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CBFFD17E-72B9-443C-8D9A-C2140F3EE9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073095" y="12542"/>
              <a:ext cx="1173183" cy="220293"/>
            </a:xfrm>
            <a:custGeom>
              <a:avLst/>
              <a:gdLst>
                <a:gd name="connsiteX0" fmla="*/ 890969 w 890968"/>
                <a:gd name="connsiteY0" fmla="*/ 0 h 167300"/>
                <a:gd name="connsiteX1" fmla="*/ 657892 w 890968"/>
                <a:gd name="connsiteY1" fmla="*/ 143732 h 167300"/>
                <a:gd name="connsiteX2" fmla="*/ 408146 w 890968"/>
                <a:gd name="connsiteY2" fmla="*/ 160973 h 167300"/>
                <a:gd name="connsiteX3" fmla="*/ 0 w 890968"/>
                <a:gd name="connsiteY3" fmla="*/ 0 h 167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0968" h="167300">
                  <a:moveTo>
                    <a:pt x="890969" y="0"/>
                  </a:moveTo>
                  <a:cubicBezTo>
                    <a:pt x="890969" y="0"/>
                    <a:pt x="763714" y="110585"/>
                    <a:pt x="657892" y="143732"/>
                  </a:cubicBezTo>
                  <a:cubicBezTo>
                    <a:pt x="577405" y="168974"/>
                    <a:pt x="491871" y="172593"/>
                    <a:pt x="408146" y="160973"/>
                  </a:cubicBezTo>
                  <a:cubicBezTo>
                    <a:pt x="235077" y="136970"/>
                    <a:pt x="0" y="0"/>
                    <a:pt x="0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2227F8EB-7284-4904-98C3-32BCBD33A7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11911" y="706856"/>
              <a:ext cx="4728816" cy="4904604"/>
            </a:xfrm>
            <a:custGeom>
              <a:avLst/>
              <a:gdLst>
                <a:gd name="connsiteX0" fmla="*/ 904672 w 3591275"/>
                <a:gd name="connsiteY0" fmla="*/ 1758707 h 3724776"/>
                <a:gd name="connsiteX1" fmla="*/ 926199 w 3591275"/>
                <a:gd name="connsiteY1" fmla="*/ 1605545 h 3724776"/>
                <a:gd name="connsiteX2" fmla="*/ 912864 w 3591275"/>
                <a:gd name="connsiteY2" fmla="*/ 1413997 h 3724776"/>
                <a:gd name="connsiteX3" fmla="*/ 949440 w 3591275"/>
                <a:gd name="connsiteY3" fmla="*/ 1301412 h 3724776"/>
                <a:gd name="connsiteX4" fmla="*/ 1089839 w 3591275"/>
                <a:gd name="connsiteY4" fmla="*/ 1160918 h 3724776"/>
                <a:gd name="connsiteX5" fmla="*/ 1324439 w 3591275"/>
                <a:gd name="connsiteY5" fmla="*/ 973371 h 3724776"/>
                <a:gd name="connsiteX6" fmla="*/ 1609046 w 3591275"/>
                <a:gd name="connsiteY6" fmla="*/ 728102 h 3724776"/>
                <a:gd name="connsiteX7" fmla="*/ 1785926 w 3591275"/>
                <a:gd name="connsiteY7" fmla="*/ 472165 h 3724776"/>
                <a:gd name="connsiteX8" fmla="*/ 1985951 w 3591275"/>
                <a:gd name="connsiteY8" fmla="*/ 190320 h 3724776"/>
                <a:gd name="connsiteX9" fmla="*/ 2153305 w 3591275"/>
                <a:gd name="connsiteY9" fmla="*/ 67162 h 3724776"/>
                <a:gd name="connsiteX10" fmla="*/ 2466773 w 3591275"/>
                <a:gd name="connsiteY10" fmla="*/ 8488 h 3724776"/>
                <a:gd name="connsiteX11" fmla="*/ 2830247 w 3591275"/>
                <a:gd name="connsiteY11" fmla="*/ 8488 h 3724776"/>
                <a:gd name="connsiteX12" fmla="*/ 3140857 w 3591275"/>
                <a:gd name="connsiteY12" fmla="*/ 84498 h 3724776"/>
                <a:gd name="connsiteX13" fmla="*/ 3405271 w 3591275"/>
                <a:gd name="connsiteY13" fmla="*/ 216323 h 3724776"/>
                <a:gd name="connsiteX14" fmla="*/ 3515856 w 3591275"/>
                <a:gd name="connsiteY14" fmla="*/ 348150 h 3724776"/>
                <a:gd name="connsiteX15" fmla="*/ 3590818 w 3591275"/>
                <a:gd name="connsiteY15" fmla="*/ 627137 h 3724776"/>
                <a:gd name="connsiteX16" fmla="*/ 3555290 w 3591275"/>
                <a:gd name="connsiteY16" fmla="*/ 968608 h 3724776"/>
                <a:gd name="connsiteX17" fmla="*/ 3537002 w 3591275"/>
                <a:gd name="connsiteY17" fmla="*/ 1148535 h 3724776"/>
                <a:gd name="connsiteX18" fmla="*/ 3509094 w 3591275"/>
                <a:gd name="connsiteY18" fmla="*/ 1570017 h 3724776"/>
                <a:gd name="connsiteX19" fmla="*/ 3465278 w 3591275"/>
                <a:gd name="connsiteY19" fmla="*/ 1967114 h 3724776"/>
                <a:gd name="connsiteX20" fmla="*/ 3336024 w 3591275"/>
                <a:gd name="connsiteY20" fmla="*/ 2345733 h 3724776"/>
                <a:gd name="connsiteX21" fmla="*/ 3049893 w 3591275"/>
                <a:gd name="connsiteY21" fmla="*/ 2768262 h 3724776"/>
                <a:gd name="connsiteX22" fmla="*/ 2838724 w 3591275"/>
                <a:gd name="connsiteY22" fmla="*/ 2989908 h 3724776"/>
                <a:gd name="connsiteX23" fmla="*/ 2605647 w 3591275"/>
                <a:gd name="connsiteY23" fmla="*/ 3193077 h 3724776"/>
                <a:gd name="connsiteX24" fmla="*/ 2217980 w 3591275"/>
                <a:gd name="connsiteY24" fmla="*/ 3493209 h 3724776"/>
                <a:gd name="connsiteX25" fmla="*/ 1832598 w 3591275"/>
                <a:gd name="connsiteY25" fmla="*/ 3707903 h 3724776"/>
                <a:gd name="connsiteX26" fmla="*/ 1581043 w 3591275"/>
                <a:gd name="connsiteY26" fmla="*/ 3722952 h 3724776"/>
                <a:gd name="connsiteX27" fmla="*/ 1068693 w 3591275"/>
                <a:gd name="connsiteY27" fmla="*/ 3704474 h 3724776"/>
                <a:gd name="connsiteX28" fmla="*/ 852952 w 3591275"/>
                <a:gd name="connsiteY28" fmla="*/ 3704474 h 3724776"/>
                <a:gd name="connsiteX29" fmla="*/ 519482 w 3591275"/>
                <a:gd name="connsiteY29" fmla="*/ 3652562 h 3724776"/>
                <a:gd name="connsiteX30" fmla="*/ 400609 w 3591275"/>
                <a:gd name="connsiteY30" fmla="*/ 3595984 h 3724776"/>
                <a:gd name="connsiteX31" fmla="*/ 184868 w 3591275"/>
                <a:gd name="connsiteY31" fmla="*/ 3357002 h 3724776"/>
                <a:gd name="connsiteX32" fmla="*/ 59138 w 3591275"/>
                <a:gd name="connsiteY32" fmla="*/ 3101922 h 3724776"/>
                <a:gd name="connsiteX33" fmla="*/ 274 w 3591275"/>
                <a:gd name="connsiteY33" fmla="*/ 2778644 h 3724776"/>
                <a:gd name="connsiteX34" fmla="*/ 172200 w 3591275"/>
                <a:gd name="connsiteY34" fmla="*/ 2322682 h 3724776"/>
                <a:gd name="connsiteX35" fmla="*/ 446806 w 3591275"/>
                <a:gd name="connsiteY35" fmla="*/ 2095225 h 3724776"/>
                <a:gd name="connsiteX36" fmla="*/ 633686 w 3591275"/>
                <a:gd name="connsiteY36" fmla="*/ 2031693 h 3724776"/>
                <a:gd name="connsiteX37" fmla="*/ 840188 w 3591275"/>
                <a:gd name="connsiteY37" fmla="*/ 1910440 h 3724776"/>
                <a:gd name="connsiteX38" fmla="*/ 904672 w 3591275"/>
                <a:gd name="connsiteY38" fmla="*/ 1758707 h 3724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3591275" h="3724776">
                  <a:moveTo>
                    <a:pt x="904672" y="1758707"/>
                  </a:moveTo>
                  <a:cubicBezTo>
                    <a:pt x="916960" y="1708415"/>
                    <a:pt x="927056" y="1657266"/>
                    <a:pt x="926199" y="1605545"/>
                  </a:cubicBezTo>
                  <a:cubicBezTo>
                    <a:pt x="925151" y="1541251"/>
                    <a:pt x="907625" y="1478005"/>
                    <a:pt x="912864" y="1413997"/>
                  </a:cubicBezTo>
                  <a:cubicBezTo>
                    <a:pt x="916103" y="1374183"/>
                    <a:pt x="928866" y="1335702"/>
                    <a:pt x="949440" y="1301412"/>
                  </a:cubicBezTo>
                  <a:cubicBezTo>
                    <a:pt x="983730" y="1244262"/>
                    <a:pt x="1037641" y="1202733"/>
                    <a:pt x="1089839" y="1160918"/>
                  </a:cubicBezTo>
                  <a:cubicBezTo>
                    <a:pt x="1167944" y="1098339"/>
                    <a:pt x="1245382" y="1034712"/>
                    <a:pt x="1324439" y="973371"/>
                  </a:cubicBezTo>
                  <a:cubicBezTo>
                    <a:pt x="1423690" y="896313"/>
                    <a:pt x="1526179" y="822304"/>
                    <a:pt x="1609046" y="728102"/>
                  </a:cubicBezTo>
                  <a:cubicBezTo>
                    <a:pt x="1677626" y="650092"/>
                    <a:pt x="1732014" y="561033"/>
                    <a:pt x="1785926" y="472165"/>
                  </a:cubicBezTo>
                  <a:cubicBezTo>
                    <a:pt x="1845933" y="373296"/>
                    <a:pt x="1906226" y="273855"/>
                    <a:pt x="1985951" y="190320"/>
                  </a:cubicBezTo>
                  <a:cubicBezTo>
                    <a:pt x="2034242" y="139647"/>
                    <a:pt x="2089678" y="96213"/>
                    <a:pt x="2153305" y="67162"/>
                  </a:cubicBezTo>
                  <a:cubicBezTo>
                    <a:pt x="2250650" y="22680"/>
                    <a:pt x="2359616" y="15441"/>
                    <a:pt x="2466773" y="8488"/>
                  </a:cubicBezTo>
                  <a:cubicBezTo>
                    <a:pt x="2588026" y="582"/>
                    <a:pt x="2709660" y="-5800"/>
                    <a:pt x="2830247" y="8488"/>
                  </a:cubicBezTo>
                  <a:cubicBezTo>
                    <a:pt x="2936355" y="21061"/>
                    <a:pt x="3039606" y="49922"/>
                    <a:pt x="3140857" y="84498"/>
                  </a:cubicBezTo>
                  <a:cubicBezTo>
                    <a:pt x="3234868" y="116692"/>
                    <a:pt x="3328595" y="153459"/>
                    <a:pt x="3405271" y="216323"/>
                  </a:cubicBezTo>
                  <a:cubicBezTo>
                    <a:pt x="3450038" y="252995"/>
                    <a:pt x="3487281" y="297762"/>
                    <a:pt x="3515856" y="348150"/>
                  </a:cubicBezTo>
                  <a:cubicBezTo>
                    <a:pt x="3564052" y="433017"/>
                    <a:pt x="3587389" y="529505"/>
                    <a:pt x="3590818" y="627137"/>
                  </a:cubicBezTo>
                  <a:cubicBezTo>
                    <a:pt x="3594914" y="741722"/>
                    <a:pt x="3570625" y="854784"/>
                    <a:pt x="3555290" y="968608"/>
                  </a:cubicBezTo>
                  <a:cubicBezTo>
                    <a:pt x="3547194" y="1028330"/>
                    <a:pt x="3541860" y="1088433"/>
                    <a:pt x="3537002" y="1148535"/>
                  </a:cubicBezTo>
                  <a:cubicBezTo>
                    <a:pt x="3525762" y="1288839"/>
                    <a:pt x="3517856" y="1429427"/>
                    <a:pt x="3509094" y="1570017"/>
                  </a:cubicBezTo>
                  <a:cubicBezTo>
                    <a:pt x="3500712" y="1703176"/>
                    <a:pt x="3491472" y="1836431"/>
                    <a:pt x="3465278" y="1967114"/>
                  </a:cubicBezTo>
                  <a:cubicBezTo>
                    <a:pt x="3438894" y="2098464"/>
                    <a:pt x="3395365" y="2225622"/>
                    <a:pt x="3336024" y="2345733"/>
                  </a:cubicBezTo>
                  <a:cubicBezTo>
                    <a:pt x="3260491" y="2498799"/>
                    <a:pt x="3160860" y="2638436"/>
                    <a:pt x="3049893" y="2768262"/>
                  </a:cubicBezTo>
                  <a:cubicBezTo>
                    <a:pt x="2983504" y="2845891"/>
                    <a:pt x="2913114" y="2919900"/>
                    <a:pt x="2838724" y="2989908"/>
                  </a:cubicBezTo>
                  <a:cubicBezTo>
                    <a:pt x="2763667" y="3060584"/>
                    <a:pt x="2685466" y="3127830"/>
                    <a:pt x="2605647" y="3193077"/>
                  </a:cubicBezTo>
                  <a:cubicBezTo>
                    <a:pt x="2479155" y="3296613"/>
                    <a:pt x="2349044" y="3395578"/>
                    <a:pt x="2217980" y="3493209"/>
                  </a:cubicBezTo>
                  <a:cubicBezTo>
                    <a:pt x="2098441" y="3582173"/>
                    <a:pt x="1977092" y="3674375"/>
                    <a:pt x="1832598" y="3707903"/>
                  </a:cubicBezTo>
                  <a:cubicBezTo>
                    <a:pt x="1750397" y="3726953"/>
                    <a:pt x="1665530" y="3726286"/>
                    <a:pt x="1581043" y="3722952"/>
                  </a:cubicBezTo>
                  <a:cubicBezTo>
                    <a:pt x="1410260" y="3716190"/>
                    <a:pt x="1239667" y="3703712"/>
                    <a:pt x="1068693" y="3704474"/>
                  </a:cubicBezTo>
                  <a:cubicBezTo>
                    <a:pt x="996779" y="3704760"/>
                    <a:pt x="924865" y="3706665"/>
                    <a:pt x="852952" y="3704474"/>
                  </a:cubicBezTo>
                  <a:cubicBezTo>
                    <a:pt x="739890" y="3701045"/>
                    <a:pt x="626638" y="3688472"/>
                    <a:pt x="519482" y="3652562"/>
                  </a:cubicBezTo>
                  <a:cubicBezTo>
                    <a:pt x="477667" y="3638561"/>
                    <a:pt x="437567" y="3620082"/>
                    <a:pt x="400609" y="3595984"/>
                  </a:cubicBezTo>
                  <a:cubicBezTo>
                    <a:pt x="309836" y="3536929"/>
                    <a:pt x="242876" y="3448823"/>
                    <a:pt x="184868" y="3357002"/>
                  </a:cubicBezTo>
                  <a:cubicBezTo>
                    <a:pt x="134005" y="3276611"/>
                    <a:pt x="91618" y="3191267"/>
                    <a:pt x="59138" y="3101922"/>
                  </a:cubicBezTo>
                  <a:cubicBezTo>
                    <a:pt x="21324" y="2998004"/>
                    <a:pt x="-2870" y="2889039"/>
                    <a:pt x="274" y="2778644"/>
                  </a:cubicBezTo>
                  <a:cubicBezTo>
                    <a:pt x="4941" y="2612623"/>
                    <a:pt x="71045" y="2454889"/>
                    <a:pt x="172200" y="2322682"/>
                  </a:cubicBezTo>
                  <a:cubicBezTo>
                    <a:pt x="245638" y="2226670"/>
                    <a:pt x="336221" y="2143707"/>
                    <a:pt x="446806" y="2095225"/>
                  </a:cubicBezTo>
                  <a:cubicBezTo>
                    <a:pt x="507099" y="2068841"/>
                    <a:pt x="571012" y="2051982"/>
                    <a:pt x="633686" y="2031693"/>
                  </a:cubicBezTo>
                  <a:cubicBezTo>
                    <a:pt x="711696" y="2006547"/>
                    <a:pt x="789991" y="1974448"/>
                    <a:pt x="840188" y="1910440"/>
                  </a:cubicBezTo>
                  <a:cubicBezTo>
                    <a:pt x="874383" y="1866816"/>
                    <a:pt x="891433" y="1812904"/>
                    <a:pt x="904672" y="1758707"/>
                  </a:cubicBezTo>
                  <a:close/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0546E1AF-525C-4FD2-BAE6-9D67224830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41750" y="923845"/>
              <a:ext cx="4196097" cy="4479998"/>
            </a:xfrm>
            <a:custGeom>
              <a:avLst/>
              <a:gdLst>
                <a:gd name="connsiteX0" fmla="*/ 78613 w 3186704"/>
                <a:gd name="connsiteY0" fmla="*/ 3007044 h 3402311"/>
                <a:gd name="connsiteX1" fmla="*/ 2032 w 3186704"/>
                <a:gd name="connsiteY1" fmla="*/ 2731772 h 3402311"/>
                <a:gd name="connsiteX2" fmla="*/ 21177 w 3186704"/>
                <a:gd name="connsiteY2" fmla="*/ 2545082 h 3402311"/>
                <a:gd name="connsiteX3" fmla="*/ 116903 w 3186704"/>
                <a:gd name="connsiteY3" fmla="*/ 2389443 h 3402311"/>
                <a:gd name="connsiteX4" fmla="*/ 241300 w 3186704"/>
                <a:gd name="connsiteY4" fmla="*/ 2308100 h 3402311"/>
                <a:gd name="connsiteX5" fmla="*/ 475805 w 3186704"/>
                <a:gd name="connsiteY5" fmla="*/ 2296099 h 3402311"/>
                <a:gd name="connsiteX6" fmla="*/ 664781 w 3186704"/>
                <a:gd name="connsiteY6" fmla="*/ 2336770 h 3402311"/>
                <a:gd name="connsiteX7" fmla="*/ 803560 w 3186704"/>
                <a:gd name="connsiteY7" fmla="*/ 2336770 h 3402311"/>
                <a:gd name="connsiteX8" fmla="*/ 942340 w 3186704"/>
                <a:gd name="connsiteY8" fmla="*/ 2224280 h 3402311"/>
                <a:gd name="connsiteX9" fmla="*/ 1018921 w 3186704"/>
                <a:gd name="connsiteY9" fmla="*/ 1958532 h 3402311"/>
                <a:gd name="connsiteX10" fmla="*/ 1061974 w 3186704"/>
                <a:gd name="connsiteY10" fmla="*/ 1606679 h 3402311"/>
                <a:gd name="connsiteX11" fmla="*/ 1114647 w 3186704"/>
                <a:gd name="connsiteY11" fmla="*/ 1369697 h 3402311"/>
                <a:gd name="connsiteX12" fmla="*/ 1243806 w 3186704"/>
                <a:gd name="connsiteY12" fmla="*/ 1080042 h 3402311"/>
                <a:gd name="connsiteX13" fmla="*/ 1468691 w 3186704"/>
                <a:gd name="connsiteY13" fmla="*/ 795149 h 3402311"/>
                <a:gd name="connsiteX14" fmla="*/ 1770157 w 3186704"/>
                <a:gd name="connsiteY14" fmla="*/ 452820 h 3402311"/>
                <a:gd name="connsiteX15" fmla="*/ 2082387 w 3186704"/>
                <a:gd name="connsiteY15" fmla="*/ 140400 h 3402311"/>
                <a:gd name="connsiteX16" fmla="*/ 2298890 w 3186704"/>
                <a:gd name="connsiteY16" fmla="*/ 31530 h 3402311"/>
                <a:gd name="connsiteX17" fmla="*/ 2533396 w 3186704"/>
                <a:gd name="connsiteY17" fmla="*/ 383 h 3402311"/>
                <a:gd name="connsiteX18" fmla="*/ 2796572 w 3186704"/>
                <a:gd name="connsiteY18" fmla="*/ 53056 h 3402311"/>
                <a:gd name="connsiteX19" fmla="*/ 3014313 w 3186704"/>
                <a:gd name="connsiteY19" fmla="*/ 177548 h 3402311"/>
                <a:gd name="connsiteX20" fmla="*/ 3131566 w 3186704"/>
                <a:gd name="connsiteY20" fmla="*/ 366619 h 3402311"/>
                <a:gd name="connsiteX21" fmla="*/ 3174619 w 3186704"/>
                <a:gd name="connsiteY21" fmla="*/ 610745 h 3402311"/>
                <a:gd name="connsiteX22" fmla="*/ 3168142 w 3186704"/>
                <a:gd name="connsiteY22" fmla="*/ 993460 h 3402311"/>
                <a:gd name="connsiteX23" fmla="*/ 3185763 w 3186704"/>
                <a:gd name="connsiteY23" fmla="*/ 1497141 h 3402311"/>
                <a:gd name="connsiteX24" fmla="*/ 3150806 w 3186704"/>
                <a:gd name="connsiteY24" fmla="*/ 1790892 h 3402311"/>
                <a:gd name="connsiteX25" fmla="*/ 3076130 w 3186704"/>
                <a:gd name="connsiteY25" fmla="*/ 2071404 h 3402311"/>
                <a:gd name="connsiteX26" fmla="*/ 2847435 w 3186704"/>
                <a:gd name="connsiteY26" fmla="*/ 2470216 h 3402311"/>
                <a:gd name="connsiteX27" fmla="*/ 2359374 w 3186704"/>
                <a:gd name="connsiteY27" fmla="*/ 2929701 h 3402311"/>
                <a:gd name="connsiteX28" fmla="*/ 2099723 w 3186704"/>
                <a:gd name="connsiteY28" fmla="*/ 3097056 h 3402311"/>
                <a:gd name="connsiteX29" fmla="*/ 1760537 w 3186704"/>
                <a:gd name="connsiteY29" fmla="*/ 3241359 h 3402311"/>
                <a:gd name="connsiteX30" fmla="*/ 1610518 w 3186704"/>
                <a:gd name="connsiteY30" fmla="*/ 3309463 h 3402311"/>
                <a:gd name="connsiteX31" fmla="*/ 1367059 w 3186704"/>
                <a:gd name="connsiteY31" fmla="*/ 3374138 h 3402311"/>
                <a:gd name="connsiteX32" fmla="*/ 1210183 w 3186704"/>
                <a:gd name="connsiteY32" fmla="*/ 3385663 h 3402311"/>
                <a:gd name="connsiteX33" fmla="*/ 905573 w 3186704"/>
                <a:gd name="connsiteY33" fmla="*/ 3401856 h 3402311"/>
                <a:gd name="connsiteX34" fmla="*/ 558292 w 3186704"/>
                <a:gd name="connsiteY34" fmla="*/ 3382234 h 3402311"/>
                <a:gd name="connsiteX35" fmla="*/ 467137 w 3186704"/>
                <a:gd name="connsiteY35" fmla="*/ 3363756 h 3402311"/>
                <a:gd name="connsiteX36" fmla="*/ 206343 w 3186704"/>
                <a:gd name="connsiteY36" fmla="*/ 3202117 h 3402311"/>
                <a:gd name="connsiteX37" fmla="*/ 78613 w 3186704"/>
                <a:gd name="connsiteY37" fmla="*/ 3007044 h 3402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186704" h="3402311">
                  <a:moveTo>
                    <a:pt x="78613" y="3007044"/>
                  </a:moveTo>
                  <a:cubicBezTo>
                    <a:pt x="38512" y="2919891"/>
                    <a:pt x="9937" y="2827308"/>
                    <a:pt x="2032" y="2731772"/>
                  </a:cubicBezTo>
                  <a:cubicBezTo>
                    <a:pt x="-3207" y="2668717"/>
                    <a:pt x="1174" y="2604994"/>
                    <a:pt x="21177" y="2545082"/>
                  </a:cubicBezTo>
                  <a:cubicBezTo>
                    <a:pt x="40608" y="2486599"/>
                    <a:pt x="73469" y="2433259"/>
                    <a:pt x="116903" y="2389443"/>
                  </a:cubicBezTo>
                  <a:cubicBezTo>
                    <a:pt x="152241" y="2353725"/>
                    <a:pt x="194151" y="2325150"/>
                    <a:pt x="241300" y="2308100"/>
                  </a:cubicBezTo>
                  <a:cubicBezTo>
                    <a:pt x="315880" y="2281049"/>
                    <a:pt x="397224" y="2282668"/>
                    <a:pt x="475805" y="2296099"/>
                  </a:cubicBezTo>
                  <a:cubicBezTo>
                    <a:pt x="539337" y="2306957"/>
                    <a:pt x="601440" y="2324959"/>
                    <a:pt x="664781" y="2336770"/>
                  </a:cubicBezTo>
                  <a:cubicBezTo>
                    <a:pt x="710978" y="2345343"/>
                    <a:pt x="758412" y="2349343"/>
                    <a:pt x="803560" y="2336770"/>
                  </a:cubicBezTo>
                  <a:cubicBezTo>
                    <a:pt x="862711" y="2320292"/>
                    <a:pt x="909288" y="2276382"/>
                    <a:pt x="942340" y="2224280"/>
                  </a:cubicBezTo>
                  <a:cubicBezTo>
                    <a:pt x="992155" y="2145604"/>
                    <a:pt x="1006919" y="2051306"/>
                    <a:pt x="1018921" y="1958532"/>
                  </a:cubicBezTo>
                  <a:cubicBezTo>
                    <a:pt x="1034065" y="1841280"/>
                    <a:pt x="1043972" y="1723456"/>
                    <a:pt x="1061974" y="1606679"/>
                  </a:cubicBezTo>
                  <a:cubicBezTo>
                    <a:pt x="1074356" y="1526574"/>
                    <a:pt x="1091120" y="1447231"/>
                    <a:pt x="1114647" y="1369697"/>
                  </a:cubicBezTo>
                  <a:cubicBezTo>
                    <a:pt x="1145413" y="1268065"/>
                    <a:pt x="1187989" y="1170244"/>
                    <a:pt x="1243806" y="1080042"/>
                  </a:cubicBezTo>
                  <a:cubicBezTo>
                    <a:pt x="1307623" y="976981"/>
                    <a:pt x="1388396" y="886017"/>
                    <a:pt x="1468691" y="795149"/>
                  </a:cubicBezTo>
                  <a:cubicBezTo>
                    <a:pt x="1569466" y="681230"/>
                    <a:pt x="1670621" y="567787"/>
                    <a:pt x="1770157" y="452820"/>
                  </a:cubicBezTo>
                  <a:cubicBezTo>
                    <a:pt x="1867027" y="340997"/>
                    <a:pt x="1962277" y="226316"/>
                    <a:pt x="2082387" y="140400"/>
                  </a:cubicBezTo>
                  <a:cubicBezTo>
                    <a:pt x="2148586" y="93061"/>
                    <a:pt x="2221166" y="55437"/>
                    <a:pt x="2298890" y="31530"/>
                  </a:cubicBezTo>
                  <a:cubicBezTo>
                    <a:pt x="2374709" y="8193"/>
                    <a:pt x="2454053" y="-2189"/>
                    <a:pt x="2533396" y="383"/>
                  </a:cubicBezTo>
                  <a:cubicBezTo>
                    <a:pt x="2623312" y="3336"/>
                    <a:pt x="2711704" y="22957"/>
                    <a:pt x="2796572" y="53056"/>
                  </a:cubicBezTo>
                  <a:cubicBezTo>
                    <a:pt x="2876391" y="81345"/>
                    <a:pt x="2953544" y="118779"/>
                    <a:pt x="3014313" y="177548"/>
                  </a:cubicBezTo>
                  <a:cubicBezTo>
                    <a:pt x="3068320" y="229745"/>
                    <a:pt x="3106515" y="295753"/>
                    <a:pt x="3131566" y="366619"/>
                  </a:cubicBezTo>
                  <a:cubicBezTo>
                    <a:pt x="3159283" y="444915"/>
                    <a:pt x="3170904" y="527687"/>
                    <a:pt x="3174619" y="610745"/>
                  </a:cubicBezTo>
                  <a:cubicBezTo>
                    <a:pt x="3180334" y="738285"/>
                    <a:pt x="3167856" y="865729"/>
                    <a:pt x="3168142" y="993460"/>
                  </a:cubicBezTo>
                  <a:cubicBezTo>
                    <a:pt x="3168618" y="1161576"/>
                    <a:pt x="3191573" y="1329120"/>
                    <a:pt x="3185763" y="1497141"/>
                  </a:cubicBezTo>
                  <a:cubicBezTo>
                    <a:pt x="3182334" y="1595820"/>
                    <a:pt x="3168904" y="1693833"/>
                    <a:pt x="3150806" y="1790892"/>
                  </a:cubicBezTo>
                  <a:cubicBezTo>
                    <a:pt x="3132994" y="1886238"/>
                    <a:pt x="3109753" y="1980535"/>
                    <a:pt x="3076130" y="2071404"/>
                  </a:cubicBezTo>
                  <a:cubicBezTo>
                    <a:pt x="3022600" y="2215993"/>
                    <a:pt x="2942590" y="2348867"/>
                    <a:pt x="2847435" y="2470216"/>
                  </a:cubicBezTo>
                  <a:cubicBezTo>
                    <a:pt x="2708941" y="2646714"/>
                    <a:pt x="2538920" y="2795018"/>
                    <a:pt x="2359374" y="2929701"/>
                  </a:cubicBezTo>
                  <a:cubicBezTo>
                    <a:pt x="2276792" y="2991614"/>
                    <a:pt x="2191734" y="3050383"/>
                    <a:pt x="2099723" y="3097056"/>
                  </a:cubicBezTo>
                  <a:cubicBezTo>
                    <a:pt x="1990090" y="3152682"/>
                    <a:pt x="1872551" y="3190687"/>
                    <a:pt x="1760537" y="3241359"/>
                  </a:cubicBezTo>
                  <a:cubicBezTo>
                    <a:pt x="1710531" y="3264029"/>
                    <a:pt x="1661382" y="3288794"/>
                    <a:pt x="1610518" y="3309463"/>
                  </a:cubicBezTo>
                  <a:cubicBezTo>
                    <a:pt x="1532414" y="3341182"/>
                    <a:pt x="1450689" y="3363375"/>
                    <a:pt x="1367059" y="3374138"/>
                  </a:cubicBezTo>
                  <a:cubicBezTo>
                    <a:pt x="1315053" y="3380806"/>
                    <a:pt x="1262570" y="3382806"/>
                    <a:pt x="1210183" y="3385663"/>
                  </a:cubicBezTo>
                  <a:cubicBezTo>
                    <a:pt x="1108646" y="3391188"/>
                    <a:pt x="1007205" y="3399760"/>
                    <a:pt x="905573" y="3401856"/>
                  </a:cubicBezTo>
                  <a:cubicBezTo>
                    <a:pt x="789463" y="3404142"/>
                    <a:pt x="673354" y="3397855"/>
                    <a:pt x="558292" y="3382234"/>
                  </a:cubicBezTo>
                  <a:cubicBezTo>
                    <a:pt x="527526" y="3378043"/>
                    <a:pt x="497046" y="3372328"/>
                    <a:pt x="467137" y="3363756"/>
                  </a:cubicBezTo>
                  <a:cubicBezTo>
                    <a:pt x="367220" y="3335276"/>
                    <a:pt x="277876" y="3277555"/>
                    <a:pt x="206343" y="3202117"/>
                  </a:cubicBezTo>
                  <a:cubicBezTo>
                    <a:pt x="152527" y="3145348"/>
                    <a:pt x="111379" y="3078196"/>
                    <a:pt x="78613" y="3007044"/>
                  </a:cubicBezTo>
                  <a:close/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704EA0D3-F1E3-4AF6-B30E-791175E319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960461" y="1175713"/>
              <a:ext cx="3568552" cy="3938179"/>
            </a:xfrm>
            <a:custGeom>
              <a:avLst/>
              <a:gdLst>
                <a:gd name="connsiteX0" fmla="*/ 2179 w 2710118"/>
                <a:gd name="connsiteY0" fmla="*/ 2712895 h 2990829"/>
                <a:gd name="connsiteX1" fmla="*/ 18085 w 2710118"/>
                <a:gd name="connsiteY1" fmla="*/ 2589260 h 2990829"/>
                <a:gd name="connsiteX2" fmla="*/ 161627 w 2710118"/>
                <a:gd name="connsiteY2" fmla="*/ 2489533 h 2990829"/>
                <a:gd name="connsiteX3" fmla="*/ 384893 w 2710118"/>
                <a:gd name="connsiteY3" fmla="*/ 2559352 h 2990829"/>
                <a:gd name="connsiteX4" fmla="*/ 648069 w 2710118"/>
                <a:gd name="connsiteY4" fmla="*/ 2579259 h 2990829"/>
                <a:gd name="connsiteX5" fmla="*/ 831520 w 2710118"/>
                <a:gd name="connsiteY5" fmla="*/ 2445623 h 2990829"/>
                <a:gd name="connsiteX6" fmla="*/ 909244 w 2710118"/>
                <a:gd name="connsiteY6" fmla="*/ 2210260 h 2990829"/>
                <a:gd name="connsiteX7" fmla="*/ 975062 w 2710118"/>
                <a:gd name="connsiteY7" fmla="*/ 1771444 h 2990829"/>
                <a:gd name="connsiteX8" fmla="*/ 989064 w 2710118"/>
                <a:gd name="connsiteY8" fmla="*/ 1486170 h 2990829"/>
                <a:gd name="connsiteX9" fmla="*/ 1058882 w 2710118"/>
                <a:gd name="connsiteY9" fmla="*/ 1115171 h 2990829"/>
                <a:gd name="connsiteX10" fmla="*/ 1238333 w 2710118"/>
                <a:gd name="connsiteY10" fmla="*/ 776081 h 2990829"/>
                <a:gd name="connsiteX11" fmla="*/ 1567327 w 2710118"/>
                <a:gd name="connsiteY11" fmla="*/ 399081 h 2990829"/>
                <a:gd name="connsiteX12" fmla="*/ 1944136 w 2710118"/>
                <a:gd name="connsiteY12" fmla="*/ 85899 h 2990829"/>
                <a:gd name="connsiteX13" fmla="*/ 2167402 w 2710118"/>
                <a:gd name="connsiteY13" fmla="*/ 2079 h 2990829"/>
                <a:gd name="connsiteX14" fmla="*/ 2412671 w 2710118"/>
                <a:gd name="connsiteY14" fmla="*/ 53991 h 2990829"/>
                <a:gd name="connsiteX15" fmla="*/ 2616030 w 2710118"/>
                <a:gd name="connsiteY15" fmla="*/ 291354 h 2990829"/>
                <a:gd name="connsiteX16" fmla="*/ 2637937 w 2710118"/>
                <a:gd name="connsiteY16" fmla="*/ 724265 h 2990829"/>
                <a:gd name="connsiteX17" fmla="*/ 2691753 w 2710118"/>
                <a:gd name="connsiteY17" fmla="*/ 1117266 h 2990829"/>
                <a:gd name="connsiteX18" fmla="*/ 2705755 w 2710118"/>
                <a:gd name="connsiteY18" fmla="*/ 1476359 h 2990829"/>
                <a:gd name="connsiteX19" fmla="*/ 2616030 w 2710118"/>
                <a:gd name="connsiteY19" fmla="*/ 1859359 h 2990829"/>
                <a:gd name="connsiteX20" fmla="*/ 2404670 w 2710118"/>
                <a:gd name="connsiteY20" fmla="*/ 2250361 h 2990829"/>
                <a:gd name="connsiteX21" fmla="*/ 2198263 w 2710118"/>
                <a:gd name="connsiteY21" fmla="*/ 2456862 h 2990829"/>
                <a:gd name="connsiteX22" fmla="*/ 1724680 w 2710118"/>
                <a:gd name="connsiteY22" fmla="*/ 2757091 h 2990829"/>
                <a:gd name="connsiteX23" fmla="*/ 1327868 w 2710118"/>
                <a:gd name="connsiteY23" fmla="*/ 2810907 h 2990829"/>
                <a:gd name="connsiteX24" fmla="*/ 931057 w 2710118"/>
                <a:gd name="connsiteY24" fmla="*/ 2912634 h 2990829"/>
                <a:gd name="connsiteX25" fmla="*/ 695789 w 2710118"/>
                <a:gd name="connsiteY25" fmla="*/ 2972451 h 2990829"/>
                <a:gd name="connsiteX26" fmla="*/ 348889 w 2710118"/>
                <a:gd name="connsiteY26" fmla="*/ 2984452 h 2990829"/>
                <a:gd name="connsiteX27" fmla="*/ 73711 w 2710118"/>
                <a:gd name="connsiteY27" fmla="*/ 2882725 h 2990829"/>
                <a:gd name="connsiteX28" fmla="*/ 2179 w 2710118"/>
                <a:gd name="connsiteY28" fmla="*/ 2712895 h 2990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710118" h="2990829">
                  <a:moveTo>
                    <a:pt x="2179" y="2712895"/>
                  </a:moveTo>
                  <a:cubicBezTo>
                    <a:pt x="-2774" y="2670604"/>
                    <a:pt x="-12" y="2627551"/>
                    <a:pt x="18085" y="2589260"/>
                  </a:cubicBezTo>
                  <a:cubicBezTo>
                    <a:pt x="44755" y="2532967"/>
                    <a:pt x="99810" y="2495153"/>
                    <a:pt x="161627" y="2489533"/>
                  </a:cubicBezTo>
                  <a:cubicBezTo>
                    <a:pt x="240304" y="2482389"/>
                    <a:pt x="310312" y="2530491"/>
                    <a:pt x="384893" y="2559352"/>
                  </a:cubicBezTo>
                  <a:cubicBezTo>
                    <a:pt x="468904" y="2591832"/>
                    <a:pt x="561392" y="2603452"/>
                    <a:pt x="648069" y="2579259"/>
                  </a:cubicBezTo>
                  <a:cubicBezTo>
                    <a:pt x="723602" y="2558209"/>
                    <a:pt x="788563" y="2511346"/>
                    <a:pt x="831520" y="2445623"/>
                  </a:cubicBezTo>
                  <a:cubicBezTo>
                    <a:pt x="877050" y="2375805"/>
                    <a:pt x="893052" y="2292366"/>
                    <a:pt x="909244" y="2210260"/>
                  </a:cubicBezTo>
                  <a:cubicBezTo>
                    <a:pt x="938010" y="2064909"/>
                    <a:pt x="963156" y="1918986"/>
                    <a:pt x="975062" y="1771444"/>
                  </a:cubicBezTo>
                  <a:cubicBezTo>
                    <a:pt x="982682" y="1676575"/>
                    <a:pt x="981539" y="1581134"/>
                    <a:pt x="989064" y="1486170"/>
                  </a:cubicBezTo>
                  <a:cubicBezTo>
                    <a:pt x="998970" y="1360154"/>
                    <a:pt x="1017163" y="1234424"/>
                    <a:pt x="1058882" y="1115171"/>
                  </a:cubicBezTo>
                  <a:cubicBezTo>
                    <a:pt x="1101269" y="993822"/>
                    <a:pt x="1163848" y="880951"/>
                    <a:pt x="1238333" y="776081"/>
                  </a:cubicBezTo>
                  <a:cubicBezTo>
                    <a:pt x="1335107" y="639778"/>
                    <a:pt x="1448741" y="516906"/>
                    <a:pt x="1567327" y="399081"/>
                  </a:cubicBezTo>
                  <a:cubicBezTo>
                    <a:pt x="1683627" y="283543"/>
                    <a:pt x="1803452" y="169719"/>
                    <a:pt x="1944136" y="85899"/>
                  </a:cubicBezTo>
                  <a:cubicBezTo>
                    <a:pt x="2013383" y="44656"/>
                    <a:pt x="2087487" y="10366"/>
                    <a:pt x="2167402" y="2079"/>
                  </a:cubicBezTo>
                  <a:cubicBezTo>
                    <a:pt x="2252365" y="-6684"/>
                    <a:pt x="2337709" y="12557"/>
                    <a:pt x="2412671" y="53991"/>
                  </a:cubicBezTo>
                  <a:cubicBezTo>
                    <a:pt x="2507063" y="106092"/>
                    <a:pt x="2581263" y="189341"/>
                    <a:pt x="2616030" y="291354"/>
                  </a:cubicBezTo>
                  <a:cubicBezTo>
                    <a:pt x="2662892" y="429085"/>
                    <a:pt x="2633651" y="577770"/>
                    <a:pt x="2637937" y="724265"/>
                  </a:cubicBezTo>
                  <a:cubicBezTo>
                    <a:pt x="2641842" y="856472"/>
                    <a:pt x="2673941" y="986012"/>
                    <a:pt x="2691753" y="1117266"/>
                  </a:cubicBezTo>
                  <a:cubicBezTo>
                    <a:pt x="2707946" y="1236234"/>
                    <a:pt x="2715565" y="1356630"/>
                    <a:pt x="2705755" y="1476359"/>
                  </a:cubicBezTo>
                  <a:cubicBezTo>
                    <a:pt x="2694896" y="1607709"/>
                    <a:pt x="2662606" y="1736011"/>
                    <a:pt x="2616030" y="1859359"/>
                  </a:cubicBezTo>
                  <a:cubicBezTo>
                    <a:pt x="2563451" y="1998710"/>
                    <a:pt x="2496681" y="2133298"/>
                    <a:pt x="2404670" y="2250361"/>
                  </a:cubicBezTo>
                  <a:cubicBezTo>
                    <a:pt x="2344376" y="2327132"/>
                    <a:pt x="2272177" y="2392854"/>
                    <a:pt x="2198263" y="2456862"/>
                  </a:cubicBezTo>
                  <a:cubicBezTo>
                    <a:pt x="2054911" y="2580973"/>
                    <a:pt x="1905464" y="2703370"/>
                    <a:pt x="1724680" y="2757091"/>
                  </a:cubicBezTo>
                  <a:cubicBezTo>
                    <a:pt x="1596473" y="2795191"/>
                    <a:pt x="1460456" y="2791857"/>
                    <a:pt x="1327868" y="2810907"/>
                  </a:cubicBezTo>
                  <a:cubicBezTo>
                    <a:pt x="1192518" y="2830433"/>
                    <a:pt x="1062311" y="2873677"/>
                    <a:pt x="931057" y="2912634"/>
                  </a:cubicBezTo>
                  <a:cubicBezTo>
                    <a:pt x="853428" y="2935684"/>
                    <a:pt x="775513" y="2958259"/>
                    <a:pt x="695789" y="2972451"/>
                  </a:cubicBezTo>
                  <a:cubicBezTo>
                    <a:pt x="581203" y="2992929"/>
                    <a:pt x="464808" y="2995311"/>
                    <a:pt x="348889" y="2984452"/>
                  </a:cubicBezTo>
                  <a:cubicBezTo>
                    <a:pt x="247352" y="2974927"/>
                    <a:pt x="142006" y="2956544"/>
                    <a:pt x="73711" y="2882725"/>
                  </a:cubicBezTo>
                  <a:cubicBezTo>
                    <a:pt x="31420" y="2836434"/>
                    <a:pt x="9513" y="2775474"/>
                    <a:pt x="2179" y="2712895"/>
                  </a:cubicBezTo>
                  <a:close/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2910BB0F-2FD9-4EA6-82D7-5226F29ABE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536081" y="1589661"/>
              <a:ext cx="1743551" cy="2969484"/>
            </a:xfrm>
            <a:custGeom>
              <a:avLst/>
              <a:gdLst>
                <a:gd name="connsiteX0" fmla="*/ 14495 w 1324131"/>
                <a:gd name="connsiteY0" fmla="*/ 1664146 h 2255159"/>
                <a:gd name="connsiteX1" fmla="*/ 97839 w 1324131"/>
                <a:gd name="connsiteY1" fmla="*/ 1271049 h 2255159"/>
                <a:gd name="connsiteX2" fmla="*/ 97839 w 1324131"/>
                <a:gd name="connsiteY2" fmla="*/ 991109 h 2255159"/>
                <a:gd name="connsiteX3" fmla="*/ 195756 w 1324131"/>
                <a:gd name="connsiteY3" fmla="*/ 588964 h 2255159"/>
                <a:gd name="connsiteX4" fmla="*/ 373778 w 1324131"/>
                <a:gd name="connsiteY4" fmla="*/ 336170 h 2255159"/>
                <a:gd name="connsiteX5" fmla="*/ 706867 w 1324131"/>
                <a:gd name="connsiteY5" fmla="*/ 86234 h 2255159"/>
                <a:gd name="connsiteX6" fmla="*/ 953755 w 1324131"/>
                <a:gd name="connsiteY6" fmla="*/ 33 h 2255159"/>
                <a:gd name="connsiteX7" fmla="*/ 1105965 w 1324131"/>
                <a:gd name="connsiteY7" fmla="*/ 60326 h 2255159"/>
                <a:gd name="connsiteX8" fmla="*/ 1146160 w 1324131"/>
                <a:gd name="connsiteY8" fmla="*/ 221204 h 2255159"/>
                <a:gd name="connsiteX9" fmla="*/ 1177783 w 1324131"/>
                <a:gd name="connsiteY9" fmla="*/ 448089 h 2255159"/>
                <a:gd name="connsiteX10" fmla="*/ 1281129 w 1324131"/>
                <a:gd name="connsiteY10" fmla="*/ 789941 h 2255159"/>
                <a:gd name="connsiteX11" fmla="*/ 1306942 w 1324131"/>
                <a:gd name="connsiteY11" fmla="*/ 942151 h 2255159"/>
                <a:gd name="connsiteX12" fmla="*/ 1321325 w 1324131"/>
                <a:gd name="connsiteY12" fmla="*/ 1272478 h 2255159"/>
                <a:gd name="connsiteX13" fmla="*/ 1215121 w 1324131"/>
                <a:gd name="connsiteY13" fmla="*/ 1660240 h 2255159"/>
                <a:gd name="connsiteX14" fmla="*/ 1085962 w 1324131"/>
                <a:gd name="connsiteY14" fmla="*/ 1844073 h 2255159"/>
                <a:gd name="connsiteX15" fmla="*/ 849075 w 1324131"/>
                <a:gd name="connsiteY15" fmla="*/ 2081055 h 2255159"/>
                <a:gd name="connsiteX16" fmla="*/ 445691 w 1324131"/>
                <a:gd name="connsiteY16" fmla="*/ 2254887 h 2255159"/>
                <a:gd name="connsiteX17" fmla="*/ 126985 w 1324131"/>
                <a:gd name="connsiteY17" fmla="*/ 2134205 h 2255159"/>
                <a:gd name="connsiteX18" fmla="*/ 683 w 1324131"/>
                <a:gd name="connsiteY18" fmla="*/ 1829690 h 2255159"/>
                <a:gd name="connsiteX19" fmla="*/ 14495 w 1324131"/>
                <a:gd name="connsiteY19" fmla="*/ 1664146 h 2255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324131" h="2255159">
                  <a:moveTo>
                    <a:pt x="14495" y="1664146"/>
                  </a:moveTo>
                  <a:cubicBezTo>
                    <a:pt x="40593" y="1532320"/>
                    <a:pt x="87552" y="1404780"/>
                    <a:pt x="97839" y="1271049"/>
                  </a:cubicBezTo>
                  <a:cubicBezTo>
                    <a:pt x="104982" y="1177895"/>
                    <a:pt x="94790" y="1084454"/>
                    <a:pt x="97839" y="991109"/>
                  </a:cubicBezTo>
                  <a:cubicBezTo>
                    <a:pt x="102411" y="851759"/>
                    <a:pt x="135177" y="714408"/>
                    <a:pt x="195756" y="588964"/>
                  </a:cubicBezTo>
                  <a:cubicBezTo>
                    <a:pt x="240809" y="495524"/>
                    <a:pt x="301674" y="410751"/>
                    <a:pt x="373778" y="336170"/>
                  </a:cubicBezTo>
                  <a:cubicBezTo>
                    <a:pt x="470742" y="235967"/>
                    <a:pt x="585614" y="155386"/>
                    <a:pt x="706867" y="86234"/>
                  </a:cubicBezTo>
                  <a:cubicBezTo>
                    <a:pt x="784020" y="42229"/>
                    <a:pt x="865363" y="1367"/>
                    <a:pt x="953755" y="33"/>
                  </a:cubicBezTo>
                  <a:cubicBezTo>
                    <a:pt x="1011667" y="-824"/>
                    <a:pt x="1070817" y="14892"/>
                    <a:pt x="1105965" y="60326"/>
                  </a:cubicBezTo>
                  <a:cubicBezTo>
                    <a:pt x="1140350" y="104903"/>
                    <a:pt x="1142445" y="164244"/>
                    <a:pt x="1146160" y="221204"/>
                  </a:cubicBezTo>
                  <a:cubicBezTo>
                    <a:pt x="1151113" y="297594"/>
                    <a:pt x="1160543" y="373604"/>
                    <a:pt x="1177783" y="448089"/>
                  </a:cubicBezTo>
                  <a:cubicBezTo>
                    <a:pt x="1204644" y="564199"/>
                    <a:pt x="1253888" y="673927"/>
                    <a:pt x="1281129" y="789941"/>
                  </a:cubicBezTo>
                  <a:cubicBezTo>
                    <a:pt x="1292940" y="840043"/>
                    <a:pt x="1300656" y="891097"/>
                    <a:pt x="1306942" y="942151"/>
                  </a:cubicBezTo>
                  <a:cubicBezTo>
                    <a:pt x="1320563" y="1051784"/>
                    <a:pt x="1328754" y="1162274"/>
                    <a:pt x="1321325" y="1272478"/>
                  </a:cubicBezTo>
                  <a:cubicBezTo>
                    <a:pt x="1312181" y="1407828"/>
                    <a:pt x="1279700" y="1541178"/>
                    <a:pt x="1215121" y="1660240"/>
                  </a:cubicBezTo>
                  <a:cubicBezTo>
                    <a:pt x="1179307" y="1726249"/>
                    <a:pt x="1134063" y="1786352"/>
                    <a:pt x="1085962" y="1844073"/>
                  </a:cubicBezTo>
                  <a:cubicBezTo>
                    <a:pt x="1014239" y="1930084"/>
                    <a:pt x="936610" y="2011237"/>
                    <a:pt x="849075" y="2081055"/>
                  </a:cubicBezTo>
                  <a:cubicBezTo>
                    <a:pt x="731441" y="2174972"/>
                    <a:pt x="595424" y="2249743"/>
                    <a:pt x="445691" y="2254887"/>
                  </a:cubicBezTo>
                  <a:cubicBezTo>
                    <a:pt x="326915" y="2258887"/>
                    <a:pt x="210138" y="2218882"/>
                    <a:pt x="126985" y="2134205"/>
                  </a:cubicBezTo>
                  <a:cubicBezTo>
                    <a:pt x="47642" y="2053432"/>
                    <a:pt x="5922" y="1943228"/>
                    <a:pt x="683" y="1829690"/>
                  </a:cubicBezTo>
                  <a:cubicBezTo>
                    <a:pt x="-2079" y="1774255"/>
                    <a:pt x="3732" y="1718819"/>
                    <a:pt x="14495" y="1664146"/>
                  </a:cubicBezTo>
                  <a:close/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619C1A72-0647-44E4-9BB1-EA823EED52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56128" y="3099688"/>
              <a:ext cx="933037" cy="1078994"/>
            </a:xfrm>
            <a:custGeom>
              <a:avLst/>
              <a:gdLst>
                <a:gd name="connsiteX0" fmla="*/ 23248 w 708590"/>
                <a:gd name="connsiteY0" fmla="*/ 533652 h 819436"/>
                <a:gd name="connsiteX1" fmla="*/ 132310 w 708590"/>
                <a:gd name="connsiteY1" fmla="*/ 280859 h 819436"/>
                <a:gd name="connsiteX2" fmla="*/ 255754 w 708590"/>
                <a:gd name="connsiteY2" fmla="*/ 97026 h 819436"/>
                <a:gd name="connsiteX3" fmla="*/ 445206 w 708590"/>
                <a:gd name="connsiteY3" fmla="*/ 2253 h 819436"/>
                <a:gd name="connsiteX4" fmla="*/ 597415 w 708590"/>
                <a:gd name="connsiteY4" fmla="*/ 33875 h 819436"/>
                <a:gd name="connsiteX5" fmla="*/ 703619 w 708590"/>
                <a:gd name="connsiteY5" fmla="*/ 214851 h 819436"/>
                <a:gd name="connsiteX6" fmla="*/ 686379 w 708590"/>
                <a:gd name="connsiteY6" fmla="*/ 418781 h 819436"/>
                <a:gd name="connsiteX7" fmla="*/ 585890 w 708590"/>
                <a:gd name="connsiteY7" fmla="*/ 616996 h 819436"/>
                <a:gd name="connsiteX8" fmla="*/ 347574 w 708590"/>
                <a:gd name="connsiteY8" fmla="*/ 780731 h 819436"/>
                <a:gd name="connsiteX9" fmla="*/ 166695 w 708590"/>
                <a:gd name="connsiteY9" fmla="*/ 818069 h 819436"/>
                <a:gd name="connsiteX10" fmla="*/ 14485 w 708590"/>
                <a:gd name="connsiteY10" fmla="*/ 720438 h 819436"/>
                <a:gd name="connsiteX11" fmla="*/ 23248 w 708590"/>
                <a:gd name="connsiteY11" fmla="*/ 533652 h 819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08590" h="819436">
                  <a:moveTo>
                    <a:pt x="23248" y="533652"/>
                  </a:moveTo>
                  <a:cubicBezTo>
                    <a:pt x="51728" y="446213"/>
                    <a:pt x="90685" y="362869"/>
                    <a:pt x="132310" y="280859"/>
                  </a:cubicBezTo>
                  <a:cubicBezTo>
                    <a:pt x="166028" y="214470"/>
                    <a:pt x="202223" y="148461"/>
                    <a:pt x="255754" y="97026"/>
                  </a:cubicBezTo>
                  <a:cubicBezTo>
                    <a:pt x="307855" y="46925"/>
                    <a:pt x="373578" y="11587"/>
                    <a:pt x="445206" y="2253"/>
                  </a:cubicBezTo>
                  <a:cubicBezTo>
                    <a:pt x="498546" y="-4701"/>
                    <a:pt x="552743" y="4062"/>
                    <a:pt x="597415" y="33875"/>
                  </a:cubicBezTo>
                  <a:cubicBezTo>
                    <a:pt x="657708" y="74071"/>
                    <a:pt x="691617" y="142937"/>
                    <a:pt x="703619" y="214851"/>
                  </a:cubicBezTo>
                  <a:cubicBezTo>
                    <a:pt x="715049" y="282954"/>
                    <a:pt x="705715" y="352296"/>
                    <a:pt x="686379" y="418781"/>
                  </a:cubicBezTo>
                  <a:cubicBezTo>
                    <a:pt x="665519" y="490790"/>
                    <a:pt x="634182" y="559846"/>
                    <a:pt x="585890" y="616996"/>
                  </a:cubicBezTo>
                  <a:cubicBezTo>
                    <a:pt x="523025" y="691386"/>
                    <a:pt x="437395" y="742155"/>
                    <a:pt x="347574" y="780731"/>
                  </a:cubicBezTo>
                  <a:cubicBezTo>
                    <a:pt x="289758" y="805591"/>
                    <a:pt x="228988" y="824831"/>
                    <a:pt x="166695" y="818069"/>
                  </a:cubicBezTo>
                  <a:cubicBezTo>
                    <a:pt x="102496" y="811115"/>
                    <a:pt x="41631" y="778445"/>
                    <a:pt x="14485" y="720438"/>
                  </a:cubicBezTo>
                  <a:cubicBezTo>
                    <a:pt x="-12661" y="662145"/>
                    <a:pt x="3055" y="595660"/>
                    <a:pt x="23248" y="533652"/>
                  </a:cubicBezTo>
                  <a:close/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2C60E4D0-A72D-4248-AFA0-D70960B66B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21413" y="2153126"/>
              <a:ext cx="562062" cy="821426"/>
            </a:xfrm>
            <a:custGeom>
              <a:avLst/>
              <a:gdLst>
                <a:gd name="connsiteX0" fmla="*/ 149850 w 426855"/>
                <a:gd name="connsiteY0" fmla="*/ 546425 h 623828"/>
                <a:gd name="connsiteX1" fmla="*/ 209667 w 426855"/>
                <a:gd name="connsiteY1" fmla="*/ 590336 h 623828"/>
                <a:gd name="connsiteX2" fmla="*/ 285391 w 426855"/>
                <a:gd name="connsiteY2" fmla="*/ 622244 h 623828"/>
                <a:gd name="connsiteX3" fmla="*/ 393024 w 426855"/>
                <a:gd name="connsiteY3" fmla="*/ 584335 h 623828"/>
                <a:gd name="connsiteX4" fmla="*/ 420932 w 426855"/>
                <a:gd name="connsiteY4" fmla="*/ 446699 h 623828"/>
                <a:gd name="connsiteX5" fmla="*/ 420932 w 426855"/>
                <a:gd name="connsiteY5" fmla="*/ 227243 h 623828"/>
                <a:gd name="connsiteX6" fmla="*/ 341208 w 426855"/>
                <a:gd name="connsiteY6" fmla="*/ 59698 h 623828"/>
                <a:gd name="connsiteX7" fmla="*/ 273390 w 426855"/>
                <a:gd name="connsiteY7" fmla="*/ 11787 h 623828"/>
                <a:gd name="connsiteX8" fmla="*/ 4213 w 426855"/>
                <a:gd name="connsiteY8" fmla="*/ 229243 h 623828"/>
                <a:gd name="connsiteX9" fmla="*/ 58029 w 426855"/>
                <a:gd name="connsiteY9" fmla="*/ 458605 h 623828"/>
                <a:gd name="connsiteX10" fmla="*/ 149850 w 426855"/>
                <a:gd name="connsiteY10" fmla="*/ 546425 h 623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6855" h="623828">
                  <a:moveTo>
                    <a:pt x="149850" y="546425"/>
                  </a:moveTo>
                  <a:cubicBezTo>
                    <a:pt x="169186" y="561856"/>
                    <a:pt x="188807" y="577001"/>
                    <a:pt x="209667" y="590336"/>
                  </a:cubicBezTo>
                  <a:cubicBezTo>
                    <a:pt x="233004" y="605290"/>
                    <a:pt x="258054" y="617958"/>
                    <a:pt x="285391" y="622244"/>
                  </a:cubicBezTo>
                  <a:cubicBezTo>
                    <a:pt x="325777" y="628531"/>
                    <a:pt x="367687" y="616148"/>
                    <a:pt x="393024" y="584335"/>
                  </a:cubicBezTo>
                  <a:cubicBezTo>
                    <a:pt x="422932" y="546902"/>
                    <a:pt x="419884" y="495467"/>
                    <a:pt x="420932" y="446699"/>
                  </a:cubicBezTo>
                  <a:cubicBezTo>
                    <a:pt x="422551" y="373166"/>
                    <a:pt x="433409" y="299537"/>
                    <a:pt x="420932" y="227243"/>
                  </a:cubicBezTo>
                  <a:cubicBezTo>
                    <a:pt x="410168" y="165140"/>
                    <a:pt x="384165" y="105704"/>
                    <a:pt x="341208" y="59698"/>
                  </a:cubicBezTo>
                  <a:cubicBezTo>
                    <a:pt x="322062" y="39219"/>
                    <a:pt x="299488" y="22265"/>
                    <a:pt x="273390" y="11787"/>
                  </a:cubicBezTo>
                  <a:cubicBezTo>
                    <a:pt x="145278" y="-39743"/>
                    <a:pt x="27549" y="85892"/>
                    <a:pt x="4213" y="229243"/>
                  </a:cubicBezTo>
                  <a:cubicBezTo>
                    <a:pt x="-8932" y="310205"/>
                    <a:pt x="8594" y="393359"/>
                    <a:pt x="58029" y="458605"/>
                  </a:cubicBezTo>
                  <a:cubicBezTo>
                    <a:pt x="83747" y="492514"/>
                    <a:pt x="116608" y="519946"/>
                    <a:pt x="149850" y="546425"/>
                  </a:cubicBezTo>
                  <a:close/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1" name="Bottom Right">
            <a:extLst>
              <a:ext uri="{FF2B5EF4-FFF2-40B4-BE49-F238E27FC236}">
                <a16:creationId xmlns:a16="http://schemas.microsoft.com/office/drawing/2014/main" id="{D77BF9F5-CA63-42A6-AC93-C2BDF4727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grpSp>
          <p:nvGrpSpPr>
            <p:cNvPr id="42" name="Graphic 157">
              <a:extLst>
                <a:ext uri="{FF2B5EF4-FFF2-40B4-BE49-F238E27FC236}">
                  <a16:creationId xmlns:a16="http://schemas.microsoft.com/office/drawing/2014/main" id="{C22D3699-92E0-4110-BE54-403EAAA481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825D3809-6A64-4183-9441-73C86E3402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90860AFF-1118-48A2-80D7-49ACC1BBE4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4D71319B-713A-4047-B185-F7DDC442DD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7C66AF50-C9BC-4B16-9CE0-B0D49B8FF99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51516E0C-2F47-4B95-8D54-336B5CEDB7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F495B569-90F7-429A-9E93-88A1B17926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7DD4E57A-FF24-4B18-B1C4-E81FE8F070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B9587FA4-87B9-445D-ABE2-BAF7345912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6E23834-E759-4358-899E-142B61F46F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01841" y="726641"/>
            <a:ext cx="5998193" cy="3187427"/>
          </a:xfrm>
        </p:spPr>
        <p:txBody>
          <a:bodyPr>
            <a:normAutofit/>
          </a:bodyPr>
          <a:lstStyle/>
          <a:p>
            <a:pPr algn="r"/>
            <a:r>
              <a:rPr lang="en-US" sz="5400">
                <a:solidFill>
                  <a:srgbClr val="FFFFFF"/>
                </a:solidFill>
              </a:rPr>
              <a:t>Graphs 3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F74E81-7FB8-4668-AD86-4B8D6402B1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94025" y="4069781"/>
            <a:ext cx="5993576" cy="2043305"/>
          </a:xfrm>
        </p:spPr>
        <p:txBody>
          <a:bodyPr>
            <a:normAutofit/>
          </a:bodyPr>
          <a:lstStyle/>
          <a:p>
            <a:pPr algn="r"/>
            <a:r>
              <a:rPr lang="en-US" sz="2200">
                <a:solidFill>
                  <a:srgbClr val="FFFFFF"/>
                </a:solidFill>
              </a:rPr>
              <a:t>CISC 3220 Lecture 11</a:t>
            </a:r>
          </a:p>
          <a:p>
            <a:pPr algn="r"/>
            <a:r>
              <a:rPr lang="en-US" sz="2200">
                <a:solidFill>
                  <a:srgbClr val="FFFFFF"/>
                </a:solidFill>
              </a:rPr>
              <a:t>By Ariel Avshalom</a:t>
            </a:r>
          </a:p>
        </p:txBody>
      </p:sp>
      <p:grpSp>
        <p:nvGrpSpPr>
          <p:cNvPr id="52" name="Cross">
            <a:extLst>
              <a:ext uri="{FF2B5EF4-FFF2-40B4-BE49-F238E27FC236}">
                <a16:creationId xmlns:a16="http://schemas.microsoft.com/office/drawing/2014/main" id="{94D09F36-C387-49FA-9BEA-D0427CE84C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17877" y="4001584"/>
            <a:ext cx="118872" cy="118872"/>
            <a:chOff x="1175347" y="3733800"/>
            <a:chExt cx="118872" cy="118872"/>
          </a:xfrm>
        </p:grpSpPr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F4892719-E852-41F7-8526-E42BBE1EB1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34783" y="3733800"/>
              <a:ext cx="0" cy="118872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88EA6DD1-E3D2-4B98-85DC-1F975A09F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347" y="3793236"/>
              <a:ext cx="118872" cy="0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204019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5C8D2C1-DA83-420D-9635-D52CE066B5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34F74C9-6A0B-409E-AD1C-45B58BE91B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5486A9D-1265-4B57-91E6-68E666B97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90AA6468-80AC-4DDF-9CFB-C7A9507E20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6" y="0"/>
            <a:ext cx="4584734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693875-E400-4537-AB14-05DAEA3B82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40080"/>
            <a:ext cx="3659246" cy="29260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>
                <a:solidFill>
                  <a:srgbClr val="FFFFFF"/>
                </a:solidFill>
              </a:rPr>
              <a:t>Example traversal using this graph: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F36A1CC-45E1-4646-9610-4994FDFA4F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2387" r="430" b="1"/>
          <a:stretch/>
        </p:blipFill>
        <p:spPr>
          <a:xfrm>
            <a:off x="4639733" y="10"/>
            <a:ext cx="7552266" cy="685799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4AB900CC-5074-4746-A1A4-AF640455BD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475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3728820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A27646-0B8B-461C-A8FF-193664ED8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Traversal trees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912152-ADC0-40D0-80D2-A557D1C094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Tree structure (rooted, ordered and directed):</a:t>
            </a:r>
          </a:p>
          <a:p>
            <a:pPr lvl="1"/>
            <a:r>
              <a:rPr lang="en-US" dirty="0"/>
              <a:t>The root is the first visited node of the tree</a:t>
            </a:r>
          </a:p>
          <a:p>
            <a:pPr lvl="1"/>
            <a:r>
              <a:rPr lang="en-US" dirty="0"/>
              <a:t>Node </a:t>
            </a:r>
            <a:r>
              <a:rPr lang="en-US" i="1" dirty="0"/>
              <a:t>u </a:t>
            </a:r>
            <a:r>
              <a:rPr lang="en-US" dirty="0"/>
              <a:t>is the parent of </a:t>
            </a:r>
            <a:r>
              <a:rPr lang="en-US" i="1" dirty="0"/>
              <a:t>v</a:t>
            </a:r>
            <a:r>
              <a:rPr lang="en-US" dirty="0"/>
              <a:t> if the first visit to </a:t>
            </a:r>
            <a:r>
              <a:rPr lang="en-US" i="1" dirty="0"/>
              <a:t>v </a:t>
            </a:r>
            <a:r>
              <a:rPr lang="en-US" dirty="0"/>
              <a:t>happened after traversing the edge (</a:t>
            </a:r>
            <a:r>
              <a:rPr lang="en-US" dirty="0" err="1"/>
              <a:t>u,v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The children of </a:t>
            </a:r>
            <a:r>
              <a:rPr lang="en-US" i="1" dirty="0"/>
              <a:t>u</a:t>
            </a:r>
            <a:r>
              <a:rPr lang="en-US" dirty="0"/>
              <a:t> are ordered according to the time they were first visited from u</a:t>
            </a:r>
          </a:p>
          <a:p>
            <a:r>
              <a:rPr lang="en-US" dirty="0"/>
              <a:t>Edge classification:</a:t>
            </a:r>
          </a:p>
          <a:p>
            <a:pPr lvl="1"/>
            <a:r>
              <a:rPr lang="en-US" b="1" i="0" u="none" strike="noStrike" baseline="0" dirty="0">
                <a:solidFill>
                  <a:srgbClr val="000000"/>
                </a:solidFill>
                <a:latin typeface="NimbusSanL-Bold"/>
              </a:rPr>
              <a:t>Tree edge: </a:t>
            </a:r>
            <a:r>
              <a:rPr lang="en-US" b="0" i="0" u="none" strike="noStrike" baseline="0" dirty="0">
                <a:solidFill>
                  <a:srgbClr val="000000"/>
                </a:solidFill>
                <a:latin typeface="NimbusSanL-Regu"/>
              </a:rPr>
              <a:t>an edge from a vertex to one of its children</a:t>
            </a:r>
          </a:p>
          <a:p>
            <a:pPr lvl="1"/>
            <a:r>
              <a:rPr lang="en-US" b="1" i="0" u="none" strike="noStrike" baseline="0" dirty="0">
                <a:solidFill>
                  <a:srgbClr val="FF0000"/>
                </a:solidFill>
                <a:latin typeface="NimbusSanL-Bold"/>
              </a:rPr>
              <a:t>Back edge: </a:t>
            </a:r>
            <a:r>
              <a:rPr lang="en-US" b="0" i="0" u="none" strike="noStrike" baseline="0" dirty="0">
                <a:solidFill>
                  <a:srgbClr val="000000"/>
                </a:solidFill>
                <a:latin typeface="NimbusSanL-Regu"/>
              </a:rPr>
              <a:t>an edge from a vertex to one of its ancestors</a:t>
            </a:r>
          </a:p>
          <a:p>
            <a:pPr lvl="1"/>
            <a:r>
              <a:rPr lang="en-US" b="1" i="0" u="none" strike="noStrike" baseline="0" dirty="0">
                <a:solidFill>
                  <a:srgbClr val="00FF00"/>
                </a:solidFill>
                <a:latin typeface="NimbusSanL-Bold"/>
              </a:rPr>
              <a:t>Forward edge: </a:t>
            </a:r>
            <a:r>
              <a:rPr lang="en-US" b="0" i="0" u="none" strike="noStrike" baseline="0" dirty="0">
                <a:solidFill>
                  <a:srgbClr val="000000"/>
                </a:solidFill>
                <a:latin typeface="NimbusSanL-Regu"/>
              </a:rPr>
              <a:t>an edge from a vertex to one of its descendants </a:t>
            </a:r>
            <a:r>
              <a:rPr lang="en-US" dirty="0">
                <a:solidFill>
                  <a:srgbClr val="000000"/>
                </a:solidFill>
                <a:latin typeface="NimbusSanL-Regu"/>
              </a:rPr>
              <a:t>which is not its child</a:t>
            </a:r>
          </a:p>
          <a:p>
            <a:pPr lvl="1"/>
            <a:r>
              <a:rPr lang="en-US" b="1" i="0" u="none" strike="noStrike" baseline="0" dirty="0">
                <a:solidFill>
                  <a:srgbClr val="0000FF"/>
                </a:solidFill>
                <a:latin typeface="NimbusSanL-Bold"/>
              </a:rPr>
              <a:t>Cross edge: </a:t>
            </a:r>
            <a:r>
              <a:rPr lang="en-US" b="0" i="0" u="none" strike="noStrike" baseline="0" dirty="0">
                <a:solidFill>
                  <a:srgbClr val="000000"/>
                </a:solidFill>
                <a:latin typeface="NimbusSanL-Regu"/>
              </a:rPr>
              <a:t>an edge from a vertex to another vertex that is </a:t>
            </a:r>
            <a:r>
              <a:rPr lang="en-US" dirty="0">
                <a:solidFill>
                  <a:srgbClr val="000000"/>
                </a:solidFill>
                <a:latin typeface="NimbusSanL-Regu"/>
              </a:rPr>
              <a:t>neither one of its ancestors nor one of its descendants in the traversal tree</a:t>
            </a:r>
          </a:p>
          <a:p>
            <a:r>
              <a:rPr lang="en-US" dirty="0">
                <a:solidFill>
                  <a:srgbClr val="000000"/>
                </a:solidFill>
                <a:latin typeface="NimbusSanL-Regu"/>
              </a:rPr>
              <a:t>Let’s do an example on OneNote</a:t>
            </a:r>
          </a:p>
        </p:txBody>
      </p:sp>
    </p:spTree>
    <p:extLst>
      <p:ext uri="{BB962C8B-B14F-4D97-AF65-F5344CB8AC3E}">
        <p14:creationId xmlns:p14="http://schemas.microsoft.com/office/powerpoint/2010/main" val="659827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E4490D0-3672-446A-AC12-B4830333B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9CB82C2-DF65-4EC1-8280-F201D50F5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E1D4427-852B-4B37-8E76-0E9F1810BA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FA4CD5CB-D209-4D70-8CA4-629731C59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079662-30C4-4C4D-9F55-29C8728D3D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1110" y="639097"/>
            <a:ext cx="3401961" cy="36860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Traversal Example:</a:t>
            </a:r>
          </a:p>
        </p:txBody>
      </p:sp>
      <p:pic>
        <p:nvPicPr>
          <p:cNvPr id="5" name="Content Placeholder 4" descr="Diagram, schematic&#10;&#10;Description automatically generated">
            <a:extLst>
              <a:ext uri="{FF2B5EF4-FFF2-40B4-BE49-F238E27FC236}">
                <a16:creationId xmlns:a16="http://schemas.microsoft.com/office/drawing/2014/main" id="{8919C326-23E3-455D-932D-84B1EA06B7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84149" y="640081"/>
            <a:ext cx="4611916" cy="5054156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C6A2BAE-B461-4B55-8E1F-0722ABDD13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09305" y="4343400"/>
            <a:ext cx="32004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B4C27B90-DF2B-4D00-BA07-18ED774CD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93ACC25-C262-417A-8AA9-0641C772BD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5168668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E95BE9-9BE5-46CA-AEBF-9B638B231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6734" y="609600"/>
            <a:ext cx="3737268" cy="1320800"/>
          </a:xfrm>
        </p:spPr>
        <p:txBody>
          <a:bodyPr>
            <a:normAutofit/>
          </a:bodyPr>
          <a:lstStyle/>
          <a:p>
            <a:r>
              <a:rPr lang="en-US" dirty="0"/>
              <a:t>Depth first search (DFS)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B5E173-C0AE-4341-9C30-DF82C5B1A9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9563" y="2160589"/>
            <a:ext cx="4064439" cy="3880773"/>
          </a:xfrm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 sz="1500" dirty="0"/>
              <a:t>This is a part of a question you might see during an interview!</a:t>
            </a:r>
          </a:p>
          <a:p>
            <a:pPr>
              <a:lnSpc>
                <a:spcPct val="90000"/>
              </a:lnSpc>
            </a:pPr>
            <a:r>
              <a:rPr lang="en-US" sz="1500" dirty="0"/>
              <a:t>Here is the main idea:</a:t>
            </a:r>
          </a:p>
          <a:p>
            <a:pPr lvl="1">
              <a:lnSpc>
                <a:spcPct val="90000"/>
              </a:lnSpc>
            </a:pPr>
            <a:r>
              <a:rPr lang="en-US" sz="1500" dirty="0"/>
              <a:t>Visit a vertex then recursively visit all its neighbors in order</a:t>
            </a:r>
          </a:p>
          <a:p>
            <a:pPr lvl="1">
              <a:lnSpc>
                <a:spcPct val="90000"/>
              </a:lnSpc>
            </a:pPr>
            <a:r>
              <a:rPr lang="en-US" sz="1500" dirty="0"/>
              <a:t>Output: A traversal forest that contains a traversal tree for each connected component of the graph</a:t>
            </a:r>
          </a:p>
          <a:p>
            <a:pPr>
              <a:lnSpc>
                <a:spcPct val="90000"/>
              </a:lnSpc>
            </a:pPr>
            <a:r>
              <a:rPr lang="en-US" sz="1500" dirty="0"/>
              <a:t>In a traversal forest, each tree is a directed tree</a:t>
            </a:r>
          </a:p>
          <a:p>
            <a:pPr lvl="1">
              <a:lnSpc>
                <a:spcPct val="90000"/>
              </a:lnSpc>
            </a:pPr>
            <a:r>
              <a:rPr lang="en-US" sz="1500" dirty="0"/>
              <a:t>Recall that a forest is a bunch of connected trees</a:t>
            </a:r>
          </a:p>
          <a:p>
            <a:pPr>
              <a:lnSpc>
                <a:spcPct val="90000"/>
              </a:lnSpc>
            </a:pPr>
            <a:r>
              <a:rPr lang="en-US" sz="1500" dirty="0"/>
              <a:t>Check out </a:t>
            </a:r>
            <a:r>
              <a:rPr lang="en-US" sz="1500" dirty="0">
                <a:hlinkClick r:id="rId2"/>
              </a:rPr>
              <a:t>this video</a:t>
            </a:r>
            <a:r>
              <a:rPr lang="en-US" sz="1500" dirty="0"/>
              <a:t> for implementing a DFS, you can already see that a stack is necessary</a:t>
            </a:r>
          </a:p>
        </p:txBody>
      </p:sp>
      <p:pic>
        <p:nvPicPr>
          <p:cNvPr id="5" name="Picture 4" descr="A close up of a plant&#10;&#10;Description automatically generated">
            <a:extLst>
              <a:ext uri="{FF2B5EF4-FFF2-40B4-BE49-F238E27FC236}">
                <a16:creationId xmlns:a16="http://schemas.microsoft.com/office/drawing/2014/main" id="{8DA43923-46CF-4902-B2ED-4A882E643C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921" r="22568" b="-2"/>
          <a:stretch/>
        </p:blipFill>
        <p:spPr>
          <a:xfrm>
            <a:off x="20" y="-1"/>
            <a:ext cx="5394940" cy="6858001"/>
          </a:xfrm>
          <a:custGeom>
            <a:avLst/>
            <a:gdLst/>
            <a:ahLst/>
            <a:cxnLst/>
            <a:rect l="l" t="t" r="r" b="b"/>
            <a:pathLst>
              <a:path w="5394960" h="6858000">
                <a:moveTo>
                  <a:pt x="842596" y="0"/>
                </a:moveTo>
                <a:lnTo>
                  <a:pt x="5394960" y="0"/>
                </a:lnTo>
                <a:lnTo>
                  <a:pt x="5394960" y="21851"/>
                </a:lnTo>
                <a:lnTo>
                  <a:pt x="4365943" y="6858000"/>
                </a:lnTo>
                <a:lnTo>
                  <a:pt x="0" y="6858000"/>
                </a:lnTo>
                <a:lnTo>
                  <a:pt x="0" y="5666154"/>
                </a:lnTo>
                <a:close/>
              </a:path>
            </a:pathLst>
          </a:custGeom>
        </p:spPr>
      </p:pic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3BCB5F6A-9EB0-40B0-9D13-3023E9A205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3216820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2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2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2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2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2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2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88C9B83F-64CD-41C1-925F-A08801FFD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1655065-0BD7-4422-BEC0-4401E9980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DDD90AC-ABEC-4A76-9C9C-AD0A5F8FC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21A8AFEF-EC50-4C0B-9C64-814B76C82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CAFAA800-E117-4357-84E4-56B63EA03E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8DDFC9F4-3B45-402D-8AD7-60B3F08ED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F26A0854-FBE4-4587-B349-06BE192BD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54A9C4C6-FF7D-470E-BFCA-CE4F60A1F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B1721EA8-4871-45D4-B78F-AE805A3004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E5763971-E3A3-45C6-9BA8-2E032C7A5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32752E94-0E01-4AF5-A43A-F2FAD8737C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A91353B-DDA6-41AD-A570-59D49C0570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-3897" t="-10081" r="5009" b="662"/>
          <a:stretch/>
        </p:blipFill>
        <p:spPr>
          <a:xfrm>
            <a:off x="3538566" y="-762901"/>
            <a:ext cx="8650258" cy="7620902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7C65E5D-C1EF-40C6-BA75-16CA35A74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867" y="1678666"/>
            <a:ext cx="4088190" cy="236909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/>
              <a:t>One more time!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57C1A16-B8AB-4D99-A195-A38F556A6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8A9B20B-D1DD-4573-B5EC-5580295192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ectangle 23">
            <a:extLst>
              <a:ext uri="{FF2B5EF4-FFF2-40B4-BE49-F238E27FC236}">
                <a16:creationId xmlns:a16="http://schemas.microsoft.com/office/drawing/2014/main" id="{66D61E08-70C3-48D8-BEA0-787111DC3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8" name="Rectangle 25">
            <a:extLst>
              <a:ext uri="{FF2B5EF4-FFF2-40B4-BE49-F238E27FC236}">
                <a16:creationId xmlns:a16="http://schemas.microsoft.com/office/drawing/2014/main" id="{FC55298F-0AE5-478E-AD2B-03C2614C5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" name="Isosceles Triangle 24">
            <a:extLst>
              <a:ext uri="{FF2B5EF4-FFF2-40B4-BE49-F238E27FC236}">
                <a16:creationId xmlns:a16="http://schemas.microsoft.com/office/drawing/2014/main" id="{C180E4EA-0B63-4779-A895-7E90E71088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2" name="Rectangle 27">
            <a:extLst>
              <a:ext uri="{FF2B5EF4-FFF2-40B4-BE49-F238E27FC236}">
                <a16:creationId xmlns:a16="http://schemas.microsoft.com/office/drawing/2014/main" id="{CEE01D9D-3DE8-4EED-B0D3-8F3C79CC76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4" name="Rectangle 28">
            <a:extLst>
              <a:ext uri="{FF2B5EF4-FFF2-40B4-BE49-F238E27FC236}">
                <a16:creationId xmlns:a16="http://schemas.microsoft.com/office/drawing/2014/main" id="{89AF5CE9-607F-43F4-8983-DCD6DA4051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6" name="Rectangle 29">
            <a:extLst>
              <a:ext uri="{FF2B5EF4-FFF2-40B4-BE49-F238E27FC236}">
                <a16:creationId xmlns:a16="http://schemas.microsoft.com/office/drawing/2014/main" id="{6EEA2DBD-9E1E-4521-8C01-F32AD18A8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Isosceles Triangle 29">
            <a:extLst>
              <a:ext uri="{FF2B5EF4-FFF2-40B4-BE49-F238E27FC236}">
                <a16:creationId xmlns:a16="http://schemas.microsoft.com/office/drawing/2014/main" id="{15BBD2C1-BA9B-46A9-A27A-33498B169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9985920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B536D1-EF48-4A2A-ABE1-3AF1D662F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Here is how the final tree might look: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22C43AF-575C-4916-B06B-D13575E57D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302118" y="2160588"/>
            <a:ext cx="3347802" cy="3881437"/>
          </a:xfrm>
        </p:spPr>
      </p:pic>
    </p:spTree>
    <p:extLst>
      <p:ext uri="{BB962C8B-B14F-4D97-AF65-F5344CB8AC3E}">
        <p14:creationId xmlns:p14="http://schemas.microsoft.com/office/powerpoint/2010/main" val="13252063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55AE6B0-AC9E-4167-806F-E9DB135FC4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D40F58-CBB5-4613-BDF0-1EF251972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481" y="1382486"/>
            <a:ext cx="3547581" cy="4093028"/>
          </a:xfrm>
        </p:spPr>
        <p:txBody>
          <a:bodyPr anchor="ctr">
            <a:normAutofit/>
          </a:bodyPr>
          <a:lstStyle/>
          <a:p>
            <a:r>
              <a:rPr lang="en-US" sz="4400"/>
              <a:t>How do we know that DFS is a correct traversal?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523416A-383B-4FDC-B4C9-D8EDDFE9C0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267" y="-8467"/>
            <a:ext cx="4766733" cy="6866467"/>
            <a:chOff x="7425267" y="-8467"/>
            <a:chExt cx="4766733" cy="6866467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B0D29D5-3F7C-4197-821B-6D60A66CC0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rgbClr val="BFBFBF">
                  <a:alpha val="75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47FB49A-3541-428A-AADE-682A3C5056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rgbClr val="BFBFBF">
                  <a:alpha val="80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23">
              <a:extLst>
                <a:ext uri="{FF2B5EF4-FFF2-40B4-BE49-F238E27FC236}">
                  <a16:creationId xmlns:a16="http://schemas.microsoft.com/office/drawing/2014/main" id="{D96F53DC-08F1-42C6-B558-B83D54B276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5">
              <a:extLst>
                <a:ext uri="{FF2B5EF4-FFF2-40B4-BE49-F238E27FC236}">
                  <a16:creationId xmlns:a16="http://schemas.microsoft.com/office/drawing/2014/main" id="{AFE48CAF-A51C-463F-A570-ED99439A5C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01F0C48B-50FF-4351-8207-16D0960483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7">
              <a:extLst>
                <a:ext uri="{FF2B5EF4-FFF2-40B4-BE49-F238E27FC236}">
                  <a16:creationId xmlns:a16="http://schemas.microsoft.com/office/drawing/2014/main" id="{300384B6-5ED6-4F91-A548-B706D83751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8">
              <a:extLst>
                <a:ext uri="{FF2B5EF4-FFF2-40B4-BE49-F238E27FC236}">
                  <a16:creationId xmlns:a16="http://schemas.microsoft.com/office/drawing/2014/main" id="{337AFFAE-C182-463C-9459-8AB3C69D9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9">
              <a:extLst>
                <a:ext uri="{FF2B5EF4-FFF2-40B4-BE49-F238E27FC236}">
                  <a16:creationId xmlns:a16="http://schemas.microsoft.com/office/drawing/2014/main" id="{510ACF17-C3F0-42BF-BDEB-D079277121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E804EFD0-B84E-476F-9FC6-6C4A42EA00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87BD1F4E-A66D-4C06-86DA-8D56CA7A3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77719" y="0"/>
            <a:ext cx="621428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1EFDD12-B4B4-4AF5-BE4C-EB785AE745D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58268542"/>
              </p:ext>
            </p:extLst>
          </p:nvPr>
        </p:nvGraphicFramePr>
        <p:xfrm>
          <a:off x="4916553" y="944563"/>
          <a:ext cx="6628804" cy="49795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41293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9D6D62E-1390-4816-8248-4FA555897C9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>
                                            <p:graphicEl>
                                              <a:dgm id="{19D6D62E-1390-4816-8248-4FA555897C9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E549AF8-ADB0-4A28-BACF-D9FFDCFC197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">
                                            <p:graphicEl>
                                              <a:dgm id="{3E549AF8-ADB0-4A28-BACF-D9FFDCFC197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472E7B8-04D5-469F-9B8A-BE307D9398C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5">
                                            <p:graphicEl>
                                              <a:dgm id="{1472E7B8-04D5-469F-9B8A-BE307D9398C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CEB53AB-2315-4AA6-9485-EEDB9150513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5">
                                            <p:graphicEl>
                                              <a:dgm id="{3CEB53AB-2315-4AA6-9485-EEDB9150513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27D7B8E-9033-4C1A-8680-B3FFB93C030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5">
                                            <p:graphicEl>
                                              <a:dgm id="{D27D7B8E-9033-4C1A-8680-B3FFB93C030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527518-6C8B-427D-A2A1-82CB3E75C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6734" y="609600"/>
            <a:ext cx="3737268" cy="1320800"/>
          </a:xfrm>
        </p:spPr>
        <p:txBody>
          <a:bodyPr>
            <a:normAutofit/>
          </a:bodyPr>
          <a:lstStyle/>
          <a:p>
            <a:r>
              <a:rPr lang="en-US" dirty="0"/>
              <a:t>Algorithmic complexity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9501186-E7FE-438E-B1C1-50D8A03F3BB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209563" y="2160589"/>
                <a:ext cx="4064439" cy="3880773"/>
              </a:xfrm>
            </p:spPr>
            <p:txBody>
              <a:bodyPr>
                <a:normAutofit lnSpcReduction="10000"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sz="1400" dirty="0"/>
                  <a:t>DFS adjacency lists: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sz="1400" dirty="0">
                    <a:effectLst/>
                    <a:latin typeface="Cambria Math" panose="02040503050406030204" pitchFamily="18" charset="0"/>
                  </a:rPr>
                  <a:t>Θ(n </a:t>
                </a:r>
                <a:r>
                  <a:rPr lang="en-US" sz="1400" dirty="0">
                    <a:latin typeface="Cambria Math" panose="02040503050406030204" pitchFamily="18" charset="0"/>
                  </a:rPr>
                  <a:t>+ m)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sz="1400" dirty="0">
                    <a:effectLst/>
                    <a:latin typeface="Cambria Math" panose="02040503050406030204" pitchFamily="18" charset="0"/>
                  </a:rPr>
                  <a:t>Θ(</a:t>
                </a:r>
                <a:r>
                  <a:rPr lang="en-US" sz="1400" dirty="0">
                    <a:latin typeface="Cambria Math" panose="02040503050406030204" pitchFamily="18" charset="0"/>
                  </a:rPr>
                  <a:t>m) each edge is examined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sz="1400" dirty="0">
                    <a:effectLst/>
                    <a:latin typeface="Cambria Math" panose="02040503050406030204" pitchFamily="18" charset="0"/>
                  </a:rPr>
                  <a:t>Θ(n) </a:t>
                </a:r>
                <a:r>
                  <a:rPr lang="en-US" sz="1400" dirty="0">
                    <a:latin typeface="Cambria Math" panose="02040503050406030204" pitchFamily="18" charset="0"/>
                  </a:rPr>
                  <a:t>nodes are examined a number of times but that number relies on the number of nodes</a:t>
                </a:r>
                <a:endParaRPr lang="en-US" sz="1400" dirty="0"/>
              </a:p>
              <a:p>
                <a:pPr>
                  <a:lnSpc>
                    <a:spcPct val="90000"/>
                  </a:lnSpc>
                </a:pPr>
                <a:r>
                  <a:rPr lang="en-US" sz="1400" dirty="0"/>
                  <a:t>DFS adjacency matrix: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sz="1400" dirty="0">
                    <a:effectLst/>
                    <a:latin typeface="Cambria Math" panose="02040503050406030204" pitchFamily="18" charset="0"/>
                  </a:rPr>
                  <a:t>Θ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effectLst/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1400" b="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effectLst/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1400" b="0" i="1" smtClean="0"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400" b="0" i="1" smtClean="0">
                        <a:effectLst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400" dirty="0"/>
              </a:p>
              <a:p>
                <a:pPr lvl="1">
                  <a:lnSpc>
                    <a:spcPct val="90000"/>
                  </a:lnSpc>
                </a:pPr>
                <a:r>
                  <a:rPr lang="en-US" sz="1400" dirty="0">
                    <a:effectLst/>
                    <a:latin typeface="Cambria Math" panose="02040503050406030204" pitchFamily="18" charset="0"/>
                  </a:rPr>
                  <a:t>Θ(n) for each verte</a:t>
                </a:r>
                <a:r>
                  <a:rPr lang="en-US" sz="1400" dirty="0">
                    <a:latin typeface="Cambria Math" panose="02040503050406030204" pitchFamily="18" charset="0"/>
                  </a:rPr>
                  <a:t>x, examine all possible incident edges (go through the whole row in the matrix)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1400" dirty="0">
                    <a:latin typeface="Cambria Math" panose="02040503050406030204" pitchFamily="18" charset="0"/>
                  </a:rPr>
                  <a:t>You can count the total “time” by incrementing by one every time you pass an edge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1400" dirty="0"/>
                  <a:t>You can map the recursive cost of each node using this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9501186-E7FE-438E-B1C1-50D8A03F3BB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209563" y="2160589"/>
                <a:ext cx="4064439" cy="3880773"/>
              </a:xfrm>
              <a:blipFill>
                <a:blip r:embed="rId2"/>
                <a:stretch>
                  <a:fillRect t="-1413" r="-13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circuit board&#10;&#10;Description automatically generated">
            <a:extLst>
              <a:ext uri="{FF2B5EF4-FFF2-40B4-BE49-F238E27FC236}">
                <a16:creationId xmlns:a16="http://schemas.microsoft.com/office/drawing/2014/main" id="{644E1E9E-C9D3-4F25-BD89-84A004BEDA7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825" r="24925"/>
          <a:stretch/>
        </p:blipFill>
        <p:spPr>
          <a:xfrm>
            <a:off x="20" y="-1"/>
            <a:ext cx="5394940" cy="6858001"/>
          </a:xfrm>
          <a:custGeom>
            <a:avLst/>
            <a:gdLst/>
            <a:ahLst/>
            <a:cxnLst/>
            <a:rect l="l" t="t" r="r" b="b"/>
            <a:pathLst>
              <a:path w="5394960" h="6858000">
                <a:moveTo>
                  <a:pt x="842596" y="0"/>
                </a:moveTo>
                <a:lnTo>
                  <a:pt x="5394960" y="0"/>
                </a:lnTo>
                <a:lnTo>
                  <a:pt x="5394960" y="21851"/>
                </a:lnTo>
                <a:lnTo>
                  <a:pt x="4365943" y="6858000"/>
                </a:lnTo>
                <a:lnTo>
                  <a:pt x="0" y="6858000"/>
                </a:lnTo>
                <a:lnTo>
                  <a:pt x="0" y="5666154"/>
                </a:lnTo>
                <a:close/>
              </a:path>
            </a:pathLst>
          </a:custGeom>
        </p:spPr>
      </p:pic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3BCB5F6A-9EB0-40B0-9D13-3023E9A205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9210098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2" dur="2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7" dur="2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2" dur="2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7" dur="2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8">
            <a:extLst>
              <a:ext uri="{FF2B5EF4-FFF2-40B4-BE49-F238E27FC236}">
                <a16:creationId xmlns:a16="http://schemas.microsoft.com/office/drawing/2014/main" id="{655AE6B0-AC9E-4167-806F-E9DB135FC4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450CCF-5A21-43C1-8561-D565791062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481" y="1382486"/>
            <a:ext cx="3547581" cy="4093028"/>
          </a:xfrm>
        </p:spPr>
        <p:txBody>
          <a:bodyPr anchor="ctr">
            <a:normAutofit/>
          </a:bodyPr>
          <a:lstStyle/>
          <a:p>
            <a:r>
              <a:rPr lang="en-US" sz="4400"/>
              <a:t>Is a DFS traversal a Directed Acyclic Graph (DAG)</a:t>
            </a:r>
          </a:p>
        </p:txBody>
      </p:sp>
      <p:grpSp>
        <p:nvGrpSpPr>
          <p:cNvPr id="25" name="Group 10">
            <a:extLst>
              <a:ext uri="{FF2B5EF4-FFF2-40B4-BE49-F238E27FC236}">
                <a16:creationId xmlns:a16="http://schemas.microsoft.com/office/drawing/2014/main" id="{3523416A-383B-4FDC-B4C9-D8EDDFE9C0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267" y="-8467"/>
            <a:ext cx="4766733" cy="6866467"/>
            <a:chOff x="7425267" y="-8467"/>
            <a:chExt cx="4766733" cy="6866467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B0D29D5-3F7C-4197-821B-6D60A66CC0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rgbClr val="BFBFBF">
                  <a:alpha val="75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47FB49A-3541-428A-AADE-682A3C5056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rgbClr val="BFBFBF">
                  <a:alpha val="80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23">
              <a:extLst>
                <a:ext uri="{FF2B5EF4-FFF2-40B4-BE49-F238E27FC236}">
                  <a16:creationId xmlns:a16="http://schemas.microsoft.com/office/drawing/2014/main" id="{D96F53DC-08F1-42C6-B558-B83D54B276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5">
              <a:extLst>
                <a:ext uri="{FF2B5EF4-FFF2-40B4-BE49-F238E27FC236}">
                  <a16:creationId xmlns:a16="http://schemas.microsoft.com/office/drawing/2014/main" id="{AFE48CAF-A51C-463F-A570-ED99439A5C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01F0C48B-50FF-4351-8207-16D0960483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7">
              <a:extLst>
                <a:ext uri="{FF2B5EF4-FFF2-40B4-BE49-F238E27FC236}">
                  <a16:creationId xmlns:a16="http://schemas.microsoft.com/office/drawing/2014/main" id="{300384B6-5ED6-4F91-A548-B706D83751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8">
              <a:extLst>
                <a:ext uri="{FF2B5EF4-FFF2-40B4-BE49-F238E27FC236}">
                  <a16:creationId xmlns:a16="http://schemas.microsoft.com/office/drawing/2014/main" id="{337AFFAE-C182-463C-9459-8AB3C69D9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9">
              <a:extLst>
                <a:ext uri="{FF2B5EF4-FFF2-40B4-BE49-F238E27FC236}">
                  <a16:creationId xmlns:a16="http://schemas.microsoft.com/office/drawing/2014/main" id="{510ACF17-C3F0-42BF-BDEB-D079277121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E804EFD0-B84E-476F-9FC6-6C4A42EA00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6" name="Rectangle 21">
            <a:extLst>
              <a:ext uri="{FF2B5EF4-FFF2-40B4-BE49-F238E27FC236}">
                <a16:creationId xmlns:a16="http://schemas.microsoft.com/office/drawing/2014/main" id="{87BD1F4E-A66D-4C06-86DA-8D56CA7A3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77719" y="0"/>
            <a:ext cx="621428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7" name="Content Placeholder 2">
            <a:extLst>
              <a:ext uri="{FF2B5EF4-FFF2-40B4-BE49-F238E27FC236}">
                <a16:creationId xmlns:a16="http://schemas.microsoft.com/office/drawing/2014/main" id="{5418F69F-0B51-4E06-9BB2-66A2449836C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58800157"/>
              </p:ext>
            </p:extLst>
          </p:nvPr>
        </p:nvGraphicFramePr>
        <p:xfrm>
          <a:off x="4916553" y="944563"/>
          <a:ext cx="6628804" cy="49795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9147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8CD1DACE-14A7-4BA8-9810-979C8FC1798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8CD1DACE-14A7-4BA8-9810-979C8FC1798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8CD1DACE-14A7-4BA8-9810-979C8FC1798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8CD1DACE-14A7-4BA8-9810-979C8FC1798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8CD1DACE-14A7-4BA8-9810-979C8FC1798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8CD1DACE-14A7-4BA8-9810-979C8FC1798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8CD1DACE-14A7-4BA8-9810-979C8FC1798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8CD1DACE-14A7-4BA8-9810-979C8FC1798D}"/>
                                            </p:graphic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8CD1DACE-14A7-4BA8-9810-979C8FC1798D}"/>
                                            </p:graphic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8CD1DACE-14A7-4BA8-9810-979C8FC1798D}"/>
                                            </p:graphic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8CD1DACE-14A7-4BA8-9810-979C8FC1798D}"/>
                                            </p:graphic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8CD1DACE-14A7-4BA8-9810-979C8FC1798D}"/>
                                            </p:graphic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8CD1DACE-14A7-4BA8-9810-979C8FC1798D}"/>
                                            </p:graphic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8CD1DACE-14A7-4BA8-9810-979C8FC1798D}"/>
                                            </p:graphic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8CD1DACE-14A7-4BA8-9810-979C8FC1798D}"/>
                                            </p:graphic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AAD0580C-7FA8-42EF-B521-5E29480764F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AAD0580C-7FA8-42EF-B521-5E29480764F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AAD0580C-7FA8-42EF-B521-5E29480764F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AAD0580C-7FA8-42EF-B521-5E29480764F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AAD0580C-7FA8-42EF-B521-5E29480764F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AAD0580C-7FA8-42EF-B521-5E29480764F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AAD0580C-7FA8-42EF-B521-5E29480764F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AAD0580C-7FA8-42EF-B521-5E29480764F8}"/>
                                            </p:graphic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AAD0580C-7FA8-42EF-B521-5E29480764F8}"/>
                                            </p:graphic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AAD0580C-7FA8-42EF-B521-5E29480764F8}"/>
                                            </p:graphic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AAD0580C-7FA8-42EF-B521-5E29480764F8}"/>
                                            </p:graphic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AAD0580C-7FA8-42EF-B521-5E29480764F8}"/>
                                            </p:graphic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AAD0580C-7FA8-42EF-B521-5E29480764F8}"/>
                                            </p:graphic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AAD0580C-7FA8-42EF-B521-5E29480764F8}"/>
                                            </p:graphic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AAD0580C-7FA8-42EF-B521-5E29480764F8}"/>
                                            </p:graphic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5A4FC302-BDD2-4DD6-9DF8-3FF93FECDD2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5A4FC302-BDD2-4DD6-9DF8-3FF93FECDD2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5A4FC302-BDD2-4DD6-9DF8-3FF93FECDD2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5A4FC302-BDD2-4DD6-9DF8-3FF93FECDD2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5A4FC302-BDD2-4DD6-9DF8-3FF93FECDD2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5A4FC302-BDD2-4DD6-9DF8-3FF93FECDD2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5A4FC302-BDD2-4DD6-9DF8-3FF93FECDD2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5A4FC302-BDD2-4DD6-9DF8-3FF93FECDD2D}"/>
                                            </p:graphic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5A4FC302-BDD2-4DD6-9DF8-3FF93FECDD2D}"/>
                                            </p:graphic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5A4FC302-BDD2-4DD6-9DF8-3FF93FECDD2D}"/>
                                            </p:graphic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5A4FC302-BDD2-4DD6-9DF8-3FF93FECDD2D}"/>
                                            </p:graphic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5A4FC302-BDD2-4DD6-9DF8-3FF93FECDD2D}"/>
                                            </p:graphic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5A4FC302-BDD2-4DD6-9DF8-3FF93FECDD2D}"/>
                                            </p:graphic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5A4FC302-BDD2-4DD6-9DF8-3FF93FECDD2D}"/>
                                            </p:graphic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5A4FC302-BDD2-4DD6-9DF8-3FF93FECDD2D}"/>
                                            </p:graphic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A05DBABF-60B6-46C0-AA9C-22784B1A2DE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A05DBABF-60B6-46C0-AA9C-22784B1A2DE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A05DBABF-60B6-46C0-AA9C-22784B1A2DE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A05DBABF-60B6-46C0-AA9C-22784B1A2DE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A05DBABF-60B6-46C0-AA9C-22784B1A2DE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A05DBABF-60B6-46C0-AA9C-22784B1A2DE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A05DBABF-60B6-46C0-AA9C-22784B1A2DE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A05DBABF-60B6-46C0-AA9C-22784B1A2DE8}"/>
                                            </p:graphic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A05DBABF-60B6-46C0-AA9C-22784B1A2DE8}"/>
                                            </p:graphic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A05DBABF-60B6-46C0-AA9C-22784B1A2DE8}"/>
                                            </p:graphic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A05DBABF-60B6-46C0-AA9C-22784B1A2DE8}"/>
                                            </p:graphic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A05DBABF-60B6-46C0-AA9C-22784B1A2DE8}"/>
                                            </p:graphic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A05DBABF-60B6-46C0-AA9C-22784B1A2DE8}"/>
                                            </p:graphic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A05DBABF-60B6-46C0-AA9C-22784B1A2DE8}"/>
                                            </p:graphic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A05DBABF-60B6-46C0-AA9C-22784B1A2DE8}"/>
                                            </p:graphic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7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9C33A65C-AF23-4977-A87B-D3E559BE393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9C33A65C-AF23-4977-A87B-D3E559BE393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9C33A65C-AF23-4977-A87B-D3E559BE393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9C33A65C-AF23-4977-A87B-D3E559BE393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9C33A65C-AF23-4977-A87B-D3E559BE393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9C33A65C-AF23-4977-A87B-D3E559BE393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9C33A65C-AF23-4977-A87B-D3E559BE393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9C33A65C-AF23-4977-A87B-D3E559BE393B}"/>
                                            </p:graphic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9C33A65C-AF23-4977-A87B-D3E559BE393B}"/>
                                            </p:graphic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9C33A65C-AF23-4977-A87B-D3E559BE393B}"/>
                                            </p:graphic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9C33A65C-AF23-4977-A87B-D3E559BE393B}"/>
                                            </p:graphic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9C33A65C-AF23-4977-A87B-D3E559BE393B}"/>
                                            </p:graphic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9C33A65C-AF23-4977-A87B-D3E559BE393B}"/>
                                            </p:graphic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9C33A65C-AF23-4977-A87B-D3E559BE393B}"/>
                                            </p:graphic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9C33A65C-AF23-4977-A87B-D3E559BE393B}"/>
                                            </p:graphic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87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910DA195-E3B9-4F51-BC25-EA2891CDDB3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910DA195-E3B9-4F51-BC25-EA2891CDDB3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910DA195-E3B9-4F51-BC25-EA2891CDDB3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910DA195-E3B9-4F51-BC25-EA2891CDDB3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910DA195-E3B9-4F51-BC25-EA2891CDDB3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910DA195-E3B9-4F51-BC25-EA2891CDDB3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910DA195-E3B9-4F51-BC25-EA2891CDDB3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910DA195-E3B9-4F51-BC25-EA2891CDDB3B}"/>
                                            </p:graphic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910DA195-E3B9-4F51-BC25-EA2891CDDB3B}"/>
                                            </p:graphic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910DA195-E3B9-4F51-BC25-EA2891CDDB3B}"/>
                                            </p:graphic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9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910DA195-E3B9-4F51-BC25-EA2891CDDB3B}"/>
                                            </p:graphic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910DA195-E3B9-4F51-BC25-EA2891CDDB3B}"/>
                                            </p:graphic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910DA195-E3B9-4F51-BC25-EA2891CDDB3B}"/>
                                            </p:graphic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910DA195-E3B9-4F51-BC25-EA2891CDDB3B}"/>
                                            </p:graphic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910DA195-E3B9-4F51-BC25-EA2891CDDB3B}"/>
                                            </p:graphic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C7BE77FD-6E1E-4DED-AC80-BCB03B9955D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C7BE77FD-6E1E-4DED-AC80-BCB03B9955D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C7BE77FD-6E1E-4DED-AC80-BCB03B9955D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C7BE77FD-6E1E-4DED-AC80-BCB03B9955D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C7BE77FD-6E1E-4DED-AC80-BCB03B9955D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C7BE77FD-6E1E-4DED-AC80-BCB03B9955D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C7BE77FD-6E1E-4DED-AC80-BCB03B9955D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C7BE77FD-6E1E-4DED-AC80-BCB03B9955D6}"/>
                                            </p:graphic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C7BE77FD-6E1E-4DED-AC80-BCB03B9955D6}"/>
                                            </p:graphic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C7BE77FD-6E1E-4DED-AC80-BCB03B9955D6}"/>
                                            </p:graphic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C7BE77FD-6E1E-4DED-AC80-BCB03B9955D6}"/>
                                            </p:graphic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C7BE77FD-6E1E-4DED-AC80-BCB03B9955D6}"/>
                                            </p:graphic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C7BE77FD-6E1E-4DED-AC80-BCB03B9955D6}"/>
                                            </p:graphic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C7BE77FD-6E1E-4DED-AC80-BCB03B9955D6}"/>
                                            </p:graphic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C7BE77FD-6E1E-4DED-AC80-BCB03B9955D6}"/>
                                            </p:graphic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2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95376343-0259-45D1-84B1-8A2FB2CE84F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95376343-0259-45D1-84B1-8A2FB2CE84F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95376343-0259-45D1-84B1-8A2FB2CE84F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95376343-0259-45D1-84B1-8A2FB2CE84F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95376343-0259-45D1-84B1-8A2FB2CE84F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95376343-0259-45D1-84B1-8A2FB2CE84F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95376343-0259-45D1-84B1-8A2FB2CE84F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95376343-0259-45D1-84B1-8A2FB2CE84F7}"/>
                                            </p:graphic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95376343-0259-45D1-84B1-8A2FB2CE84F7}"/>
                                            </p:graphic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95376343-0259-45D1-84B1-8A2FB2CE84F7}"/>
                                            </p:graphic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95376343-0259-45D1-84B1-8A2FB2CE84F7}"/>
                                            </p:graphic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95376343-0259-45D1-84B1-8A2FB2CE84F7}"/>
                                            </p:graphic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95376343-0259-45D1-84B1-8A2FB2CE84F7}"/>
                                            </p:graphic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95376343-0259-45D1-84B1-8A2FB2CE84F7}"/>
                                            </p:graphic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95376343-0259-45D1-84B1-8A2FB2CE84F7}"/>
                                            </p:graphic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37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8D86C9B4-718B-422B-982A-5CB046DC3B4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8D86C9B4-718B-422B-982A-5CB046DC3B4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8D86C9B4-718B-422B-982A-5CB046DC3B4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8D86C9B4-718B-422B-982A-5CB046DC3B4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8D86C9B4-718B-422B-982A-5CB046DC3B4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8D86C9B4-718B-422B-982A-5CB046DC3B4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8D86C9B4-718B-422B-982A-5CB046DC3B4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4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8D86C9B4-718B-422B-982A-5CB046DC3B42}"/>
                                            </p:graphic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8D86C9B4-718B-422B-982A-5CB046DC3B42}"/>
                                            </p:graphic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8D86C9B4-718B-422B-982A-5CB046DC3B42}"/>
                                            </p:graphic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4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8D86C9B4-718B-422B-982A-5CB046DC3B42}"/>
                                            </p:graphic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8D86C9B4-718B-422B-982A-5CB046DC3B42}"/>
                                            </p:graphic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5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8D86C9B4-718B-422B-982A-5CB046DC3B42}"/>
                                            </p:graphic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8D86C9B4-718B-422B-982A-5CB046DC3B42}"/>
                                            </p:graphic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5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8D86C9B4-718B-422B-982A-5CB046DC3B42}"/>
                                            </p:graphic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CB314AEA-361F-4A7F-892A-EB3865ACF1E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CB314AEA-361F-4A7F-892A-EB3865ACF1E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CB314AEA-361F-4A7F-892A-EB3865ACF1E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CB314AEA-361F-4A7F-892A-EB3865ACF1E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CB314AEA-361F-4A7F-892A-EB3865ACF1E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CB314AEA-361F-4A7F-892A-EB3865ACF1E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CB314AEA-361F-4A7F-892A-EB3865ACF1E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6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CB314AEA-361F-4A7F-892A-EB3865ACF1E9}"/>
                                            </p:graphic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6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CB314AEA-361F-4A7F-892A-EB3865ACF1E9}"/>
                                            </p:graphic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CB314AEA-361F-4A7F-892A-EB3865ACF1E9}"/>
                                            </p:graphic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CB314AEA-361F-4A7F-892A-EB3865ACF1E9}"/>
                                            </p:graphic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CB314AEA-361F-4A7F-892A-EB3865ACF1E9}"/>
                                            </p:graphic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6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CB314AEA-361F-4A7F-892A-EB3865ACF1E9}"/>
                                            </p:graphic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CB314AEA-361F-4A7F-892A-EB3865ACF1E9}"/>
                                            </p:graphic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7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CB314AEA-361F-4A7F-892A-EB3865ACF1E9}"/>
                                            </p:graphic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7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BB0B608E-5A36-4E71-ABAA-396C59C5436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BB0B608E-5A36-4E71-ABAA-396C59C5436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BB0B608E-5A36-4E71-ABAA-396C59C5436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BB0B608E-5A36-4E71-ABAA-396C59C5436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BB0B608E-5A36-4E71-ABAA-396C59C5436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BB0B608E-5A36-4E71-ABAA-396C59C5436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BB0B608E-5A36-4E71-ABAA-396C59C5436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7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BB0B608E-5A36-4E71-ABAA-396C59C5436A}"/>
                                            </p:graphic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8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BB0B608E-5A36-4E71-ABAA-396C59C5436A}"/>
                                            </p:graphic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BB0B608E-5A36-4E71-ABAA-396C59C5436A}"/>
                                            </p:graphic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8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BB0B608E-5A36-4E71-ABAA-396C59C5436A}"/>
                                            </p:graphic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BB0B608E-5A36-4E71-ABAA-396C59C5436A}"/>
                                            </p:graphic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BB0B608E-5A36-4E71-ABAA-396C59C5436A}"/>
                                            </p:graphic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BB0B608E-5A36-4E71-ABAA-396C59C5436A}"/>
                                            </p:graphic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8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BB0B608E-5A36-4E71-ABAA-396C59C5436A}"/>
                                            </p:graphic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87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73D292A8-AB30-476C-887E-4FA7C0A719B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73D292A8-AB30-476C-887E-4FA7C0A719B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73D292A8-AB30-476C-887E-4FA7C0A719B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73D292A8-AB30-476C-887E-4FA7C0A719B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73D292A8-AB30-476C-887E-4FA7C0A719B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73D292A8-AB30-476C-887E-4FA7C0A719B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73D292A8-AB30-476C-887E-4FA7C0A719B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9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73D292A8-AB30-476C-887E-4FA7C0A719B8}"/>
                                            </p:graphic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73D292A8-AB30-476C-887E-4FA7C0A719B8}"/>
                                            </p:graphic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73D292A8-AB30-476C-887E-4FA7C0A719B8}"/>
                                            </p:graphic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9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73D292A8-AB30-476C-887E-4FA7C0A719B8}"/>
                                            </p:graphic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73D292A8-AB30-476C-887E-4FA7C0A719B8}"/>
                                            </p:graphic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0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73D292A8-AB30-476C-887E-4FA7C0A719B8}"/>
                                            </p:graphic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73D292A8-AB30-476C-887E-4FA7C0A719B8}"/>
                                            </p:graphic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73D292A8-AB30-476C-887E-4FA7C0A719B8}"/>
                                            </p:graphic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6539E70B-2CE8-4541-9EA7-B912376969E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6539E70B-2CE8-4541-9EA7-B912376969E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6539E70B-2CE8-4541-9EA7-B912376969E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6539E70B-2CE8-4541-9EA7-B912376969E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6539E70B-2CE8-4541-9EA7-B912376969E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6539E70B-2CE8-4541-9EA7-B912376969E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6539E70B-2CE8-4541-9EA7-B912376969E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6539E70B-2CE8-4541-9EA7-B912376969E9}"/>
                                            </p:graphic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6539E70B-2CE8-4541-9EA7-B912376969E9}"/>
                                            </p:graphic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6539E70B-2CE8-4541-9EA7-B912376969E9}"/>
                                            </p:graphic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6539E70B-2CE8-4541-9EA7-B912376969E9}"/>
                                            </p:graphic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6539E70B-2CE8-4541-9EA7-B912376969E9}"/>
                                            </p:graphic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6539E70B-2CE8-4541-9EA7-B912376969E9}"/>
                                            </p:graphic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6539E70B-2CE8-4541-9EA7-B912376969E9}"/>
                                            </p:graphic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6539E70B-2CE8-4541-9EA7-B912376969E9}"/>
                                            </p:graphic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2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260F6B58-5A2C-44B2-BD8B-F0C3B55692F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260F6B58-5A2C-44B2-BD8B-F0C3B55692F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260F6B58-5A2C-44B2-BD8B-F0C3B55692F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260F6B58-5A2C-44B2-BD8B-F0C3B55692F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260F6B58-5A2C-44B2-BD8B-F0C3B55692F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260F6B58-5A2C-44B2-BD8B-F0C3B55692F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260F6B58-5A2C-44B2-BD8B-F0C3B55692F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260F6B58-5A2C-44B2-BD8B-F0C3B55692F5}"/>
                                            </p:graphic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260F6B58-5A2C-44B2-BD8B-F0C3B55692F5}"/>
                                            </p:graphic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260F6B58-5A2C-44B2-BD8B-F0C3B55692F5}"/>
                                            </p:graphic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260F6B58-5A2C-44B2-BD8B-F0C3B55692F5}"/>
                                            </p:graphic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260F6B58-5A2C-44B2-BD8B-F0C3B55692F5}"/>
                                            </p:graphic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260F6B58-5A2C-44B2-BD8B-F0C3B55692F5}"/>
                                            </p:graphic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260F6B58-5A2C-44B2-BD8B-F0C3B55692F5}"/>
                                            </p:graphic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260F6B58-5A2C-44B2-BD8B-F0C3B55692F5}"/>
                                            </p:graphic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37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FA0B4C14-C42A-429B-A2C0-CA8C8C09D09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FA0B4C14-C42A-429B-A2C0-CA8C8C09D09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FA0B4C14-C42A-429B-A2C0-CA8C8C09D09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FA0B4C14-C42A-429B-A2C0-CA8C8C09D09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FA0B4C14-C42A-429B-A2C0-CA8C8C09D09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FA0B4C14-C42A-429B-A2C0-CA8C8C09D09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FA0B4C14-C42A-429B-A2C0-CA8C8C09D09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4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FA0B4C14-C42A-429B-A2C0-CA8C8C09D092}"/>
                                            </p:graphic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4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FA0B4C14-C42A-429B-A2C0-CA8C8C09D092}"/>
                                            </p:graphic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FA0B4C14-C42A-429B-A2C0-CA8C8C09D092}"/>
                                            </p:graphic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4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FA0B4C14-C42A-429B-A2C0-CA8C8C09D092}"/>
                                            </p:graphic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FA0B4C14-C42A-429B-A2C0-CA8C8C09D092}"/>
                                            </p:graphic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5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FA0B4C14-C42A-429B-A2C0-CA8C8C09D092}"/>
                                            </p:graphic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FA0B4C14-C42A-429B-A2C0-CA8C8C09D092}"/>
                                            </p:graphic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FA0B4C14-C42A-429B-A2C0-CA8C8C09D092}"/>
                                            </p:graphic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3" fill="hold">
                      <p:stCondLst>
                        <p:cond delay="indefinite"/>
                      </p:stCondLst>
                      <p:childTnLst>
                        <p:par>
                          <p:cTn id="254" fill="hold">
                            <p:stCondLst>
                              <p:cond delay="0"/>
                            </p:stCondLst>
                            <p:childTnLst>
                              <p:par>
                                <p:cTn id="25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B03D0B23-AEFC-4B1F-B71E-A1600AAA8CC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B03D0B23-AEFC-4B1F-B71E-A1600AAA8CC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B03D0B23-AEFC-4B1F-B71E-A1600AAA8CC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B03D0B23-AEFC-4B1F-B71E-A1600AAA8CC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B03D0B23-AEFC-4B1F-B71E-A1600AAA8CC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B03D0B23-AEFC-4B1F-B71E-A1600AAA8CC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B03D0B23-AEFC-4B1F-B71E-A1600AAA8CC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6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B03D0B23-AEFC-4B1F-B71E-A1600AAA8CCD}"/>
                                            </p:graphic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6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B03D0B23-AEFC-4B1F-B71E-A1600AAA8CCD}"/>
                                            </p:graphic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B03D0B23-AEFC-4B1F-B71E-A1600AAA8CCD}"/>
                                            </p:graphic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6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B03D0B23-AEFC-4B1F-B71E-A1600AAA8CCD}"/>
                                            </p:graphic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B03D0B23-AEFC-4B1F-B71E-A1600AAA8CCD}"/>
                                            </p:graphic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6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B03D0B23-AEFC-4B1F-B71E-A1600AAA8CCD}"/>
                                            </p:graphic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B03D0B23-AEFC-4B1F-B71E-A1600AAA8CCD}"/>
                                            </p:graphic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7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B03D0B23-AEFC-4B1F-B71E-A1600AAA8CCD}"/>
                                            </p:graphic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7" grpId="0">
        <p:bldSub>
          <a:bldDgm bld="one"/>
        </p:bldSub>
      </p:bldGraphic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75" name="Top left">
            <a:extLst>
              <a:ext uri="{FF2B5EF4-FFF2-40B4-BE49-F238E27FC236}">
                <a16:creationId xmlns:a16="http://schemas.microsoft.com/office/drawing/2014/main" id="{30C2D420-03A9-4AB5-9C8A-784654664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-3086"/>
            <a:ext cx="2198951" cy="3349518"/>
            <a:chOff x="10849" y="-3086"/>
            <a:chExt cx="2198951" cy="3349518"/>
          </a:xfrm>
        </p:grpSpPr>
        <p:sp>
          <p:nvSpPr>
            <p:cNvPr id="1069" name="Freeform: Shape 75">
              <a:extLst>
                <a:ext uri="{FF2B5EF4-FFF2-40B4-BE49-F238E27FC236}">
                  <a16:creationId xmlns:a16="http://schemas.microsoft.com/office/drawing/2014/main" id="{8ACABB24-F7CD-4FB6-ADC2-BA8B6090F4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1070" name="Freeform: Shape 76">
              <a:extLst>
                <a:ext uri="{FF2B5EF4-FFF2-40B4-BE49-F238E27FC236}">
                  <a16:creationId xmlns:a16="http://schemas.microsoft.com/office/drawing/2014/main" id="{F63CD70C-B739-42A7-9846-79FB2804E2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C0BC00AE-5BBE-4063-8F83-D4A141B489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3EECB1B8-9A34-47D7-B4F5-0D8B80D861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DCDCDB07-106E-4AD6-8CD4-9278316940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7283BD4B-51FB-4643-A52C-2E4111966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5F1AD6CE-5252-4F04-9CA4-6B5B26CB7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6FBA2D29-8DB1-44B7-8310-7FA36270A4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0439F63-F170-4E6D-AF30-C083023B4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168425"/>
            <a:ext cx="4795282" cy="2091782"/>
          </a:xfrm>
        </p:spPr>
        <p:txBody>
          <a:bodyPr anchor="ctr">
            <a:normAutofit/>
          </a:bodyPr>
          <a:lstStyle/>
          <a:p>
            <a:r>
              <a:rPr lang="en-US"/>
              <a:t>Representing graphs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302AB6-A269-461C-B638-B195CD25C2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95372" y="169025"/>
            <a:ext cx="4977905" cy="2091182"/>
          </a:xfrm>
        </p:spPr>
        <p:txBody>
          <a:bodyPr anchor="ctr">
            <a:normAutofit fontScale="92500" lnSpcReduction="20000"/>
          </a:bodyPr>
          <a:lstStyle/>
          <a:p>
            <a:pPr>
              <a:lnSpc>
                <a:spcPct val="100000"/>
              </a:lnSpc>
            </a:pPr>
            <a:r>
              <a:rPr lang="en-US" sz="1800" dirty="0"/>
              <a:t>There are two ways that are generally used to represent graphs:</a:t>
            </a:r>
          </a:p>
          <a:p>
            <a:pPr lvl="1">
              <a:lnSpc>
                <a:spcPct val="100000"/>
              </a:lnSpc>
            </a:pPr>
            <a:r>
              <a:rPr lang="en-US" sz="1400" dirty="0"/>
              <a:t>Note: </a:t>
            </a:r>
            <a:r>
              <a:rPr lang="en-US" sz="1400" b="1" dirty="0"/>
              <a:t>n</a:t>
            </a:r>
            <a:r>
              <a:rPr lang="en-US" sz="1400" dirty="0"/>
              <a:t> are the nodes and </a:t>
            </a:r>
            <a:r>
              <a:rPr lang="en-US" sz="1400" b="1" dirty="0"/>
              <a:t>m</a:t>
            </a:r>
            <a:r>
              <a:rPr lang="en-US" sz="1400" dirty="0"/>
              <a:t> are the edges</a:t>
            </a:r>
          </a:p>
          <a:p>
            <a:pPr lvl="1">
              <a:lnSpc>
                <a:spcPct val="100000"/>
              </a:lnSpc>
            </a:pPr>
            <a:r>
              <a:rPr lang="en-US" sz="1800" dirty="0"/>
              <a:t>An adjacency matrix </a:t>
            </a:r>
            <a:r>
              <a:rPr lang="en-US" sz="1800" dirty="0">
                <a:effectLst/>
                <a:latin typeface="Cambria Math" panose="02040503050406030204" pitchFamily="18" charset="0"/>
              </a:rPr>
              <a:t>Θ</a:t>
            </a:r>
            <a:r>
              <a:rPr lang="en-US" sz="1800" dirty="0"/>
              <a:t>(n^2)</a:t>
            </a:r>
          </a:p>
          <a:p>
            <a:pPr lvl="1">
              <a:lnSpc>
                <a:spcPct val="100000"/>
              </a:lnSpc>
            </a:pPr>
            <a:r>
              <a:rPr lang="en-US" sz="1800" dirty="0"/>
              <a:t>An adjacency list </a:t>
            </a:r>
            <a:r>
              <a:rPr lang="en-US" sz="1800" dirty="0">
                <a:effectLst/>
                <a:latin typeface="Cambria Math" panose="02040503050406030204" pitchFamily="18" charset="0"/>
              </a:rPr>
              <a:t>Θ(</a:t>
            </a:r>
            <a:r>
              <a:rPr lang="en-US" sz="1800" dirty="0" err="1">
                <a:effectLst/>
                <a:latin typeface="Cambria Math" panose="02040503050406030204" pitchFamily="18" charset="0"/>
              </a:rPr>
              <a:t>n+m</a:t>
            </a:r>
            <a:r>
              <a:rPr lang="en-US" sz="1800" dirty="0">
                <a:effectLst/>
                <a:latin typeface="Cambria Math" panose="02040503050406030204" pitchFamily="18" charset="0"/>
              </a:rPr>
              <a:t>)</a:t>
            </a:r>
            <a:endParaRPr lang="en-US" sz="1800" dirty="0"/>
          </a:p>
          <a:p>
            <a:pPr>
              <a:lnSpc>
                <a:spcPct val="100000"/>
              </a:lnSpc>
            </a:pPr>
            <a:r>
              <a:rPr lang="en-US" sz="1800" dirty="0"/>
              <a:t>There is also a representation called an incident matrix </a:t>
            </a:r>
            <a:r>
              <a:rPr lang="en-US" sz="1800" dirty="0">
                <a:effectLst/>
                <a:latin typeface="Cambria Math" panose="02040503050406030204" pitchFamily="18" charset="0"/>
              </a:rPr>
              <a:t>Θ(n*m) (nodes from top to bottom, edges from left to right):</a:t>
            </a:r>
            <a:endParaRPr lang="en-US" sz="18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F0F96D1-A3BB-4461-A66C-F729739F95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52873" y="2396732"/>
            <a:ext cx="5935659" cy="3902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71" name="Bottom Right">
            <a:extLst>
              <a:ext uri="{FF2B5EF4-FFF2-40B4-BE49-F238E27FC236}">
                <a16:creationId xmlns:a16="http://schemas.microsoft.com/office/drawing/2014/main" id="{B1974323-6061-403E-B0D1-A73F283752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sp>
          <p:nvSpPr>
            <p:cNvPr id="1072" name="Freeform: Shape 85">
              <a:extLst>
                <a:ext uri="{FF2B5EF4-FFF2-40B4-BE49-F238E27FC236}">
                  <a16:creationId xmlns:a16="http://schemas.microsoft.com/office/drawing/2014/main" id="{8361968C-F531-4231-BBDC-3415177EAC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39256" y="6178637"/>
              <a:ext cx="1482102" cy="67936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grpSp>
          <p:nvGrpSpPr>
            <p:cNvPr id="87" name="Graphic 157">
              <a:extLst>
                <a:ext uri="{FF2B5EF4-FFF2-40B4-BE49-F238E27FC236}">
                  <a16:creationId xmlns:a16="http://schemas.microsoft.com/office/drawing/2014/main" id="{E72294A1-7036-4100-8596-574E6EEB0B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BEDBF857-3C89-44F9-9C0D-B5439C63DBB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3F3B354C-0CC2-421F-89E2-6AA4EB15CF5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0AB573DB-6079-4DBA-A027-A37A6FB6E79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BCBCC42A-F810-45E8-A0E4-7659F0B3E7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772F30E3-9A21-43C2-97B8-2209BE7DC5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A2E54461-65B3-4F28-9F39-F68AE0C7E0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73" name="Freeform: Shape 94">
                <a:extLst>
                  <a:ext uri="{FF2B5EF4-FFF2-40B4-BE49-F238E27FC236}">
                    <a16:creationId xmlns:a16="http://schemas.microsoft.com/office/drawing/2014/main" id="{542231B2-F2ED-49B7-A9A1-60A0C3A31E1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7A628F82-CF87-44D1-A6D8-8C000BFE63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19554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7" dur="2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7" name="Rectangle 136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141" name="Top left">
            <a:extLst>
              <a:ext uri="{FF2B5EF4-FFF2-40B4-BE49-F238E27FC236}">
                <a16:creationId xmlns:a16="http://schemas.microsoft.com/office/drawing/2014/main" id="{34B438D8-EF7C-445C-8B7F-953BEB1BC1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-3086"/>
            <a:ext cx="2198951" cy="3349518"/>
            <a:chOff x="10849" y="-3086"/>
            <a:chExt cx="2198951" cy="3349518"/>
          </a:xfrm>
        </p:grpSpPr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9FE087E2-E4B7-42FA-A441-7EDEE41B00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A61B2EF2-665F-429A-9CFB-08C14FAC99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0B0B1C71-6C49-4F64-8859-9CC59D7D98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66BBF9FA-27D4-45DF-8D9C-623EA4106A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0F2F0D01-71CB-4693-A192-5BA045A5CF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E740E1FB-ACD1-41FC-9828-9B5D2CAA77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12BABC85-DC43-42B8-8AAA-9198D7A62D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F48F9955-240E-4180-81B8-5909B1A91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EC55154-893D-4EFC-AD9B-A786092926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2" y="559813"/>
            <a:ext cx="3988369" cy="223686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kern="1200">
                <a:latin typeface="+mj-lt"/>
                <a:ea typeface="+mj-ea"/>
                <a:cs typeface="+mj-cs"/>
              </a:rPr>
              <a:t>Adjacency list example</a:t>
            </a:r>
          </a:p>
        </p:txBody>
      </p:sp>
      <p:sp>
        <p:nvSpPr>
          <p:cNvPr id="2054" name="Content Placeholder 2053">
            <a:extLst>
              <a:ext uri="{FF2B5EF4-FFF2-40B4-BE49-F238E27FC236}">
                <a16:creationId xmlns:a16="http://schemas.microsoft.com/office/drawing/2014/main" id="{58CEF48C-E915-44FE-8A8C-CDA84500C2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5756" y="2955401"/>
            <a:ext cx="3988112" cy="3157686"/>
          </a:xfrm>
        </p:spPr>
        <p:txBody>
          <a:bodyPr>
            <a:normAutofit/>
          </a:bodyPr>
          <a:lstStyle/>
          <a:p>
            <a:r>
              <a:rPr lang="en-US" sz="1800" dirty="0"/>
              <a:t>This representation uses a hash map and a linked list</a:t>
            </a:r>
          </a:p>
        </p:txBody>
      </p:sp>
      <p:pic>
        <p:nvPicPr>
          <p:cNvPr id="2050" name="Picture 2" descr="The adjacency list - Learning JavaScript Data Structures and Algorithms -  Third Edition [Book]">
            <a:extLst>
              <a:ext uri="{FF2B5EF4-FFF2-40B4-BE49-F238E27FC236}">
                <a16:creationId xmlns:a16="http://schemas.microsoft.com/office/drawing/2014/main" id="{E87AD80D-352B-496C-A950-D52AEAA1B4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602903" y="1693848"/>
            <a:ext cx="6387190" cy="346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1" name="Bottom Right">
            <a:extLst>
              <a:ext uri="{FF2B5EF4-FFF2-40B4-BE49-F238E27FC236}">
                <a16:creationId xmlns:a16="http://schemas.microsoft.com/office/drawing/2014/main" id="{284021E3-6F46-410C-BF43-B2DED73655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A48AF179-3265-4A10-A62C-92B7E186C3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39256" y="6178637"/>
              <a:ext cx="1482102" cy="67936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grpSp>
          <p:nvGrpSpPr>
            <p:cNvPr id="153" name="Graphic 157">
              <a:extLst>
                <a:ext uri="{FF2B5EF4-FFF2-40B4-BE49-F238E27FC236}">
                  <a16:creationId xmlns:a16="http://schemas.microsoft.com/office/drawing/2014/main" id="{30DF5C12-B34D-4E70-8FD0-D98069994E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155" name="Freeform: Shape 154">
                <a:extLst>
                  <a:ext uri="{FF2B5EF4-FFF2-40B4-BE49-F238E27FC236}">
                    <a16:creationId xmlns:a16="http://schemas.microsoft.com/office/drawing/2014/main" id="{9589785B-0300-4D1C-BEFB-DCA5AA0450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6" name="Freeform: Shape 155">
                <a:extLst>
                  <a:ext uri="{FF2B5EF4-FFF2-40B4-BE49-F238E27FC236}">
                    <a16:creationId xmlns:a16="http://schemas.microsoft.com/office/drawing/2014/main" id="{7F41DF3E-3189-428F-B4FE-AACA351306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7" name="Freeform: Shape 156">
                <a:extLst>
                  <a:ext uri="{FF2B5EF4-FFF2-40B4-BE49-F238E27FC236}">
                    <a16:creationId xmlns:a16="http://schemas.microsoft.com/office/drawing/2014/main" id="{7C51D846-61EF-4EB5-BE03-65A572A2EAB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8" name="Freeform: Shape 157">
                <a:extLst>
                  <a:ext uri="{FF2B5EF4-FFF2-40B4-BE49-F238E27FC236}">
                    <a16:creationId xmlns:a16="http://schemas.microsoft.com/office/drawing/2014/main" id="{C5417C86-AA6B-4AD4-BD75-694E8E073E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9" name="Freeform: Shape 158">
                <a:extLst>
                  <a:ext uri="{FF2B5EF4-FFF2-40B4-BE49-F238E27FC236}">
                    <a16:creationId xmlns:a16="http://schemas.microsoft.com/office/drawing/2014/main" id="{51D5067E-85F6-4202-AFB5-41F9C9EA74B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0" name="Freeform: Shape 159">
                <a:extLst>
                  <a:ext uri="{FF2B5EF4-FFF2-40B4-BE49-F238E27FC236}">
                    <a16:creationId xmlns:a16="http://schemas.microsoft.com/office/drawing/2014/main" id="{A9598395-257E-4B18-949B-50F109866B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1" name="Freeform: Shape 160">
                <a:extLst>
                  <a:ext uri="{FF2B5EF4-FFF2-40B4-BE49-F238E27FC236}">
                    <a16:creationId xmlns:a16="http://schemas.microsoft.com/office/drawing/2014/main" id="{39DDA522-37EB-48B3-9B62-748F75D3683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B9D8F012-98AD-4320-BA44-DE1CE4E4DF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3746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0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54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75" name="Top left">
            <a:extLst>
              <a:ext uri="{FF2B5EF4-FFF2-40B4-BE49-F238E27FC236}">
                <a16:creationId xmlns:a16="http://schemas.microsoft.com/office/drawing/2014/main" id="{30C2D420-03A9-4AB5-9C8A-784654664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-3086"/>
            <a:ext cx="2198951" cy="3349518"/>
            <a:chOff x="10849" y="-3086"/>
            <a:chExt cx="2198951" cy="3349518"/>
          </a:xfrm>
        </p:grpSpPr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8ACABB24-F7CD-4FB6-ADC2-BA8B6090F4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F63CD70C-B739-42A7-9846-79FB2804E2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C0BC00AE-5BBE-4063-8F83-D4A141B489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3EECB1B8-9A34-47D7-B4F5-0D8B80D861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DCDCDB07-106E-4AD6-8CD4-9278316940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7283BD4B-51FB-4643-A52C-2E4111966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5F1AD6CE-5252-4F04-9CA4-6B5B26CB7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6FBA2D29-8DB1-44B7-8310-7FA36270A4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251082C-9AA1-405B-8934-7509A9C954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168425"/>
            <a:ext cx="4795282" cy="2091782"/>
          </a:xfrm>
        </p:spPr>
        <p:txBody>
          <a:bodyPr anchor="ctr">
            <a:normAutofit/>
          </a:bodyPr>
          <a:lstStyle/>
          <a:p>
            <a:r>
              <a:rPr lang="en-US" dirty="0"/>
              <a:t>Adjacency matrix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40D1B1-32E7-4A17-8072-86E1E2B3E6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95372" y="169025"/>
            <a:ext cx="4977905" cy="2091182"/>
          </a:xfrm>
        </p:spPr>
        <p:txBody>
          <a:bodyPr anchor="ctr">
            <a:normAutofit/>
          </a:bodyPr>
          <a:lstStyle/>
          <a:p>
            <a:r>
              <a:rPr lang="en-US" sz="1800" dirty="0"/>
              <a:t>Note: you can replace the 1 values with the weights of edges</a:t>
            </a:r>
          </a:p>
        </p:txBody>
      </p:sp>
      <p:pic>
        <p:nvPicPr>
          <p:cNvPr id="3074" name="Picture 2" descr="Add and Remove Edge in Adjacency Matrix representation of a Graph -  GeeksforGeeks">
            <a:extLst>
              <a:ext uri="{FF2B5EF4-FFF2-40B4-BE49-F238E27FC236}">
                <a16:creationId xmlns:a16="http://schemas.microsoft.com/office/drawing/2014/main" id="{D13766AA-4EB2-4FAA-9B47-C5F5E86498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85731" y="2396732"/>
            <a:ext cx="10269944" cy="3902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5" name="Bottom Right">
            <a:extLst>
              <a:ext uri="{FF2B5EF4-FFF2-40B4-BE49-F238E27FC236}">
                <a16:creationId xmlns:a16="http://schemas.microsoft.com/office/drawing/2014/main" id="{B1974323-6061-403E-B0D1-A73F283752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8361968C-F531-4231-BBDC-3415177EAC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39256" y="6178637"/>
              <a:ext cx="1482102" cy="67936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grpSp>
          <p:nvGrpSpPr>
            <p:cNvPr id="87" name="Graphic 157">
              <a:extLst>
                <a:ext uri="{FF2B5EF4-FFF2-40B4-BE49-F238E27FC236}">
                  <a16:creationId xmlns:a16="http://schemas.microsoft.com/office/drawing/2014/main" id="{E72294A1-7036-4100-8596-574E6EEB0B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BEDBF857-3C89-44F9-9C0D-B5439C63DBB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3F3B354C-0CC2-421F-89E2-6AA4EB15CF5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0AB573DB-6079-4DBA-A027-A37A6FB6E79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BCBCC42A-F810-45E8-A0E4-7659F0B3E7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772F30E3-9A21-43C2-97B8-2209BE7DC5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A2E54461-65B3-4F28-9F39-F68AE0C7E0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542231B2-F2ED-49B7-A9A1-60A0C3A31E1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7A628F82-CF87-44D1-A6D8-8C000BFE63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50634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8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5" name="Rectangle 10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36" name="Top left">
            <a:extLst>
              <a:ext uri="{FF2B5EF4-FFF2-40B4-BE49-F238E27FC236}">
                <a16:creationId xmlns:a16="http://schemas.microsoft.com/office/drawing/2014/main" id="{ED60728C-88AF-4686-B927-4D16FCA612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25" y="-1543"/>
            <a:ext cx="2198951" cy="3349518"/>
            <a:chOff x="10849" y="-3086"/>
            <a:chExt cx="2198951" cy="3349518"/>
          </a:xfrm>
        </p:grpSpPr>
        <p:sp>
          <p:nvSpPr>
            <p:cNvPr id="37" name="Freeform: Shape 13">
              <a:extLst>
                <a:ext uri="{FF2B5EF4-FFF2-40B4-BE49-F238E27FC236}">
                  <a16:creationId xmlns:a16="http://schemas.microsoft.com/office/drawing/2014/main" id="{278DB09B-A33D-4576-A2A6-C559A7B1D9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38" name="Freeform: Shape 14">
              <a:extLst>
                <a:ext uri="{FF2B5EF4-FFF2-40B4-BE49-F238E27FC236}">
                  <a16:creationId xmlns:a16="http://schemas.microsoft.com/office/drawing/2014/main" id="{0C41767E-98F0-4274-AE4C-C14CDB1150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39" name="Freeform: Shape 15">
              <a:extLst>
                <a:ext uri="{FF2B5EF4-FFF2-40B4-BE49-F238E27FC236}">
                  <a16:creationId xmlns:a16="http://schemas.microsoft.com/office/drawing/2014/main" id="{49E7BFFC-D14C-4D7A-8192-6A701768E7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40" name="Freeform: Shape 16">
              <a:extLst>
                <a:ext uri="{FF2B5EF4-FFF2-40B4-BE49-F238E27FC236}">
                  <a16:creationId xmlns:a16="http://schemas.microsoft.com/office/drawing/2014/main" id="{C301DF1A-E4DA-478A-BBC7-6F41D3C47B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41" name="Freeform: Shape 17">
              <a:extLst>
                <a:ext uri="{FF2B5EF4-FFF2-40B4-BE49-F238E27FC236}">
                  <a16:creationId xmlns:a16="http://schemas.microsoft.com/office/drawing/2014/main" id="{0DC4D1C9-C056-4627-9A58-184A528AE1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42" name="Freeform: Shape 18">
              <a:extLst>
                <a:ext uri="{FF2B5EF4-FFF2-40B4-BE49-F238E27FC236}">
                  <a16:creationId xmlns:a16="http://schemas.microsoft.com/office/drawing/2014/main" id="{6B3DE44D-D6F5-4688-A2C8-DB38BF3AE3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43" name="Freeform: Shape 19">
              <a:extLst>
                <a:ext uri="{FF2B5EF4-FFF2-40B4-BE49-F238E27FC236}">
                  <a16:creationId xmlns:a16="http://schemas.microsoft.com/office/drawing/2014/main" id="{2914BE39-F24F-476F-A0FE-C1284E3C93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44" name="Freeform: Shape 20">
              <a:extLst>
                <a:ext uri="{FF2B5EF4-FFF2-40B4-BE49-F238E27FC236}">
                  <a16:creationId xmlns:a16="http://schemas.microsoft.com/office/drawing/2014/main" id="{150C50DD-114B-4C37-9DEA-C411981AF7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E88B5F8-365E-4851-9D97-978ACBF4C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167973"/>
            <a:ext cx="9988165" cy="1501639"/>
          </a:xfrm>
        </p:spPr>
        <p:txBody>
          <a:bodyPr anchor="b">
            <a:normAutofit/>
          </a:bodyPr>
          <a:lstStyle/>
          <a:p>
            <a:r>
              <a:rPr lang="en-US" dirty="0"/>
              <a:t>Which do you choose?</a:t>
            </a:r>
          </a:p>
        </p:txBody>
      </p:sp>
      <p:grpSp>
        <p:nvGrpSpPr>
          <p:cNvPr id="45" name="Bottom Right">
            <a:extLst>
              <a:ext uri="{FF2B5EF4-FFF2-40B4-BE49-F238E27FC236}">
                <a16:creationId xmlns:a16="http://schemas.microsoft.com/office/drawing/2014/main" id="{E29543BC-4F82-4E07-AB0A-5F46306785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74976" y="3278144"/>
            <a:ext cx="4211600" cy="3581399"/>
            <a:chOff x="7980400" y="3276601"/>
            <a:chExt cx="4211600" cy="3581399"/>
          </a:xfrm>
        </p:grpSpPr>
        <p:grpSp>
          <p:nvGrpSpPr>
            <p:cNvPr id="24" name="Graphic 157">
              <a:extLst>
                <a:ext uri="{FF2B5EF4-FFF2-40B4-BE49-F238E27FC236}">
                  <a16:creationId xmlns:a16="http://schemas.microsoft.com/office/drawing/2014/main" id="{B1F4E521-92A4-404B-9990-F7F6DF8FBA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6"/>
              <a:chOff x="4114800" y="1423987"/>
              <a:chExt cx="3961542" cy="4007547"/>
            </a:xfrm>
            <a:noFill/>
          </p:grpSpPr>
          <p:sp>
            <p:nvSpPr>
              <p:cNvPr id="46" name="Freeform: Shape 25">
                <a:extLst>
                  <a:ext uri="{FF2B5EF4-FFF2-40B4-BE49-F238E27FC236}">
                    <a16:creationId xmlns:a16="http://schemas.microsoft.com/office/drawing/2014/main" id="{40578EAD-9663-475F-A80B-5DE9F17D1D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7" name="Freeform: Shape 26">
                <a:extLst>
                  <a:ext uri="{FF2B5EF4-FFF2-40B4-BE49-F238E27FC236}">
                    <a16:creationId xmlns:a16="http://schemas.microsoft.com/office/drawing/2014/main" id="{7FC98A82-CD5D-4D9B-97CD-40E2E9C103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8" name="Freeform: Shape 27">
                <a:extLst>
                  <a:ext uri="{FF2B5EF4-FFF2-40B4-BE49-F238E27FC236}">
                    <a16:creationId xmlns:a16="http://schemas.microsoft.com/office/drawing/2014/main" id="{590100E2-61F2-4AAB-A0ED-B08B7A708C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9" name="Freeform: Shape 28">
                <a:extLst>
                  <a:ext uri="{FF2B5EF4-FFF2-40B4-BE49-F238E27FC236}">
                    <a16:creationId xmlns:a16="http://schemas.microsoft.com/office/drawing/2014/main" id="{7E20DC85-459A-4BEB-8147-3AE04CC421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50" name="Freeform: Shape 29">
                <a:extLst>
                  <a:ext uri="{FF2B5EF4-FFF2-40B4-BE49-F238E27FC236}">
                    <a16:creationId xmlns:a16="http://schemas.microsoft.com/office/drawing/2014/main" id="{F72A9DDF-0B98-41A6-8F44-54776E027F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51" name="Freeform: Shape 30">
                <a:extLst>
                  <a:ext uri="{FF2B5EF4-FFF2-40B4-BE49-F238E27FC236}">
                    <a16:creationId xmlns:a16="http://schemas.microsoft.com/office/drawing/2014/main" id="{43F611D7-5B82-42F8-B143-68F2A6CDAC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52" name="Freeform: Shape 31">
                <a:extLst>
                  <a:ext uri="{FF2B5EF4-FFF2-40B4-BE49-F238E27FC236}">
                    <a16:creationId xmlns:a16="http://schemas.microsoft.com/office/drawing/2014/main" id="{7D58D974-C48E-4A34-90C2-C8D37E0806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</p:grpSp>
        <p:sp>
          <p:nvSpPr>
            <p:cNvPr id="53" name="Freeform: Shape 24">
              <a:extLst>
                <a:ext uri="{FF2B5EF4-FFF2-40B4-BE49-F238E27FC236}">
                  <a16:creationId xmlns:a16="http://schemas.microsoft.com/office/drawing/2014/main" id="{1360CE22-0882-4148-AD09-1074F556B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graphicFrame>
        <p:nvGraphicFramePr>
          <p:cNvPr id="54" name="Content Placeholder 2">
            <a:extLst>
              <a:ext uri="{FF2B5EF4-FFF2-40B4-BE49-F238E27FC236}">
                <a16:creationId xmlns:a16="http://schemas.microsoft.com/office/drawing/2014/main" id="{2DAF546E-1E50-480B-8050-27434102763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00792224"/>
              </p:ext>
            </p:extLst>
          </p:nvPr>
        </p:nvGraphicFramePr>
        <p:xfrm>
          <a:off x="838200" y="1982167"/>
          <a:ext cx="10515600" cy="41947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21508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graphicEl>
                                              <a:dgm id="{CA7B246F-AC02-48A0-B9AF-E07AC1B8A9E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4">
                                            <p:graphicEl>
                                              <a:dgm id="{CA7B246F-AC02-48A0-B9AF-E07AC1B8A9E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4">
                                            <p:graphicEl>
                                              <a:dgm id="{CA7B246F-AC02-48A0-B9AF-E07AC1B8A9E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4">
                                            <p:graphicEl>
                                              <a:dgm id="{CA7B246F-AC02-48A0-B9AF-E07AC1B8A9E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graphicEl>
                                              <a:dgm id="{DF1383D6-18FD-49D5-8425-0CBE4028E3C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4">
                                            <p:graphicEl>
                                              <a:dgm id="{DF1383D6-18FD-49D5-8425-0CBE4028E3C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4">
                                            <p:graphicEl>
                                              <a:dgm id="{DF1383D6-18FD-49D5-8425-0CBE4028E3C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4">
                                            <p:graphicEl>
                                              <a:dgm id="{DF1383D6-18FD-49D5-8425-0CBE4028E3C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graphicEl>
                                              <a:dgm id="{A16C7437-EC0A-42A0-AEF8-B8F406BDEBE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4">
                                            <p:graphicEl>
                                              <a:dgm id="{A16C7437-EC0A-42A0-AEF8-B8F406BDEBE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4">
                                            <p:graphicEl>
                                              <a:dgm id="{A16C7437-EC0A-42A0-AEF8-B8F406BDEBE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4">
                                            <p:graphicEl>
                                              <a:dgm id="{A16C7437-EC0A-42A0-AEF8-B8F406BDEBE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graphicEl>
                                              <a:dgm id="{E8FF450A-0D51-4790-8CF3-C34849F5AE9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4">
                                            <p:graphicEl>
                                              <a:dgm id="{E8FF450A-0D51-4790-8CF3-C34849F5AE9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4">
                                            <p:graphicEl>
                                              <a:dgm id="{E8FF450A-0D51-4790-8CF3-C34849F5AE9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4">
                                            <p:graphicEl>
                                              <a:dgm id="{E8FF450A-0D51-4790-8CF3-C34849F5AE9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graphicEl>
                                              <a:dgm id="{78364322-B6EA-475B-9E56-B4D02A597D0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54">
                                            <p:graphicEl>
                                              <a:dgm id="{78364322-B6EA-475B-9E56-B4D02A597D0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4">
                                            <p:graphicEl>
                                              <a:dgm id="{78364322-B6EA-475B-9E56-B4D02A597D0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4">
                                            <p:graphicEl>
                                              <a:dgm id="{78364322-B6EA-475B-9E56-B4D02A597D0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graphicEl>
                                              <a:dgm id="{0DD60F81-B885-495C-9D92-EAB1117C69A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54">
                                            <p:graphicEl>
                                              <a:dgm id="{0DD60F81-B885-495C-9D92-EAB1117C69A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4">
                                            <p:graphicEl>
                                              <a:dgm id="{0DD60F81-B885-495C-9D92-EAB1117C69A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54">
                                            <p:graphicEl>
                                              <a:dgm id="{0DD60F81-B885-495C-9D92-EAB1117C69A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4" grpId="0">
        <p:bldSub>
          <a:bldDgm bld="one"/>
        </p:bldSub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284B70D5-875B-433D-BDBD-1522A85D6C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C593AB-EE41-4566-A84E-F1254843A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9485" y="634946"/>
            <a:ext cx="3690257" cy="1450757"/>
          </a:xfrm>
        </p:spPr>
        <p:txBody>
          <a:bodyPr>
            <a:normAutofit/>
          </a:bodyPr>
          <a:lstStyle/>
          <a:p>
            <a:r>
              <a:rPr lang="en-US"/>
              <a:t>Graph traversals</a:t>
            </a:r>
            <a:endParaRPr lang="en-US" dirty="0"/>
          </a:p>
        </p:txBody>
      </p:sp>
      <p:pic>
        <p:nvPicPr>
          <p:cNvPr id="39" name="Picture 38" descr="Diagram&#10;&#10;Description automatically generated">
            <a:extLst>
              <a:ext uri="{FF2B5EF4-FFF2-40B4-BE49-F238E27FC236}">
                <a16:creationId xmlns:a16="http://schemas.microsoft.com/office/drawing/2014/main" id="{CF09715D-AF53-4189-BF6C-3A2171FCDC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999" y="1112060"/>
            <a:ext cx="6909801" cy="4370448"/>
          </a:xfrm>
          <a:prstGeom prst="rect">
            <a:avLst/>
          </a:prstGeom>
        </p:spPr>
      </p:pic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C947DF4A-614C-4B4C-8B80-E5B9D8E8CF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92143" y="2085703"/>
            <a:ext cx="3566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663CB6-CAB6-43A2-B004-DCEEFC5677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59485" y="2198914"/>
            <a:ext cx="3690257" cy="3670180"/>
          </a:xfrm>
        </p:spPr>
        <p:txBody>
          <a:bodyPr>
            <a:normAutofit/>
          </a:bodyPr>
          <a:lstStyle/>
          <a:p>
            <a:r>
              <a:rPr lang="en-US" dirty="0"/>
              <a:t>Let’s say you want to find a traversal path that</a:t>
            </a:r>
          </a:p>
          <a:p>
            <a:pPr lvl="1"/>
            <a:r>
              <a:rPr lang="en-US" dirty="0"/>
              <a:t>Visits all the nodes of the graph</a:t>
            </a:r>
          </a:p>
          <a:p>
            <a:pPr lvl="1"/>
            <a:r>
              <a:rPr lang="en-US" dirty="0"/>
              <a:t>Traverses all the edges of the graph</a:t>
            </a:r>
          </a:p>
          <a:p>
            <a:r>
              <a:rPr lang="en-US" dirty="0"/>
              <a:t>Note that nodes and edges can be visited more than once</a:t>
            </a:r>
          </a:p>
          <a:p>
            <a:r>
              <a:rPr lang="en-US" dirty="0"/>
              <a:t>The input is a simple, undirected and connected graph</a:t>
            </a:r>
          </a:p>
          <a:p>
            <a:r>
              <a:rPr lang="en-US" dirty="0"/>
              <a:t>How do you do it? There are many algorithms…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1E299956-A9E7-4FC1-A0B1-D590CA9730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7FC539C-B783-4B03-9F9E-D13430F3F6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098851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1" dur="2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6000"/>
                <a:shade val="99000"/>
                <a:satMod val="140000"/>
              </a:schemeClr>
            </a:gs>
            <a:gs pos="65000">
              <a:schemeClr val="bg1">
                <a:tint val="100000"/>
                <a:shade val="80000"/>
                <a:satMod val="130000"/>
              </a:schemeClr>
            </a:gs>
            <a:gs pos="100000">
              <a:schemeClr val="bg1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Budget 2020: What are the new schemes you need to know about?">
            <a:extLst>
              <a:ext uri="{FF2B5EF4-FFF2-40B4-BE49-F238E27FC236}">
                <a16:creationId xmlns:a16="http://schemas.microsoft.com/office/drawing/2014/main" id="{31B9A017-A80A-4030-93D8-13D71C0738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45549E29-E797-4A00-B030-3AB01640CF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271B3C57-E307-4C1E-BB2E-E19EA926A0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tx1"/>
                </a:solidFill>
              </a:rPr>
              <a:t>General scheme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6B2111-6F39-42B9-9165-587FD64153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336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Pick a starting node and travel to another node it is connected to (since our graph is connected) </a:t>
            </a:r>
          </a:p>
          <a:p>
            <a:r>
              <a:rPr lang="en-US" dirty="0">
                <a:solidFill>
                  <a:schemeClr val="tx1"/>
                </a:solidFill>
              </a:rPr>
              <a:t>Using traversed edges go to one of the visited nodes that has an incident untraversed edge</a:t>
            </a:r>
          </a:p>
          <a:p>
            <a:r>
              <a:rPr lang="en-US" dirty="0">
                <a:solidFill>
                  <a:schemeClr val="tx1"/>
                </a:solidFill>
              </a:rPr>
              <a:t>Traverse the untraversed edge</a:t>
            </a:r>
          </a:p>
          <a:p>
            <a:r>
              <a:rPr lang="en-US" dirty="0">
                <a:solidFill>
                  <a:schemeClr val="tx1"/>
                </a:solidFill>
              </a:rPr>
              <a:t>Continue until all the edges are traversed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Like before, there are so many ways of doing this…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C609E9FA-BDDE-45C4-8F5E-974D4208D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7737E529-E43B-4948-B3C4-7F6B806FCC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8555345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8">
            <a:extLst>
              <a:ext uri="{FF2B5EF4-FFF2-40B4-BE49-F238E27FC236}">
                <a16:creationId xmlns:a16="http://schemas.microsoft.com/office/drawing/2014/main" id="{311973C2-EB8B-452A-A698-4A252FD3AE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Rectangle 10">
            <a:extLst>
              <a:ext uri="{FF2B5EF4-FFF2-40B4-BE49-F238E27FC236}">
                <a16:creationId xmlns:a16="http://schemas.microsoft.com/office/drawing/2014/main" id="{10162E77-11AD-44A7-84EC-40C59EEFBD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82D1A2-47FB-4C98-BCBE-3B6AFF4EEF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1601" y="634946"/>
            <a:ext cx="6368142" cy="1450757"/>
          </a:xfrm>
        </p:spPr>
        <p:txBody>
          <a:bodyPr>
            <a:normAutofit/>
          </a:bodyPr>
          <a:lstStyle/>
          <a:p>
            <a:r>
              <a:rPr lang="en-US"/>
              <a:t>Objectives</a:t>
            </a:r>
            <a:endParaRPr lang="en-US" dirty="0"/>
          </a:p>
        </p:txBody>
      </p:sp>
      <p:pic>
        <p:nvPicPr>
          <p:cNvPr id="17" name="Picture 4">
            <a:extLst>
              <a:ext uri="{FF2B5EF4-FFF2-40B4-BE49-F238E27FC236}">
                <a16:creationId xmlns:a16="http://schemas.microsoft.com/office/drawing/2014/main" id="{8D58D88E-27EC-4F0A-ABC1-8A06CF4B0B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897" r="20882" b="1"/>
          <a:stretch/>
        </p:blipFill>
        <p:spPr>
          <a:xfrm>
            <a:off x="20" y="-12128"/>
            <a:ext cx="4654276" cy="6870127"/>
          </a:xfrm>
          <a:prstGeom prst="rect">
            <a:avLst/>
          </a:prstGeom>
        </p:spPr>
      </p:pic>
      <p:cxnSp>
        <p:nvCxnSpPr>
          <p:cNvPr id="18" name="Straight Connector 12">
            <a:extLst>
              <a:ext uri="{FF2B5EF4-FFF2-40B4-BE49-F238E27FC236}">
                <a16:creationId xmlns:a16="http://schemas.microsoft.com/office/drawing/2014/main" id="{5AB158E9-1B40-4CD6-95F0-95CA11DF7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87617" y="2085703"/>
            <a:ext cx="6170686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B2FE28-8A62-4E05-9E7A-FB872C838D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1601" y="2198914"/>
            <a:ext cx="6368142" cy="3670180"/>
          </a:xfrm>
        </p:spPr>
        <p:txBody>
          <a:bodyPr>
            <a:normAutofit/>
          </a:bodyPr>
          <a:lstStyle/>
          <a:p>
            <a:r>
              <a:rPr lang="en-US" dirty="0"/>
              <a:t>In order to be efficient</a:t>
            </a:r>
          </a:p>
          <a:p>
            <a:pPr lvl="1"/>
            <a:r>
              <a:rPr lang="en-US" dirty="0"/>
              <a:t>The rules to find an untraversed edge should be simple</a:t>
            </a:r>
          </a:p>
          <a:p>
            <a:pPr lvl="1"/>
            <a:r>
              <a:rPr lang="en-US" dirty="0"/>
              <a:t>The data structure used should be efficient</a:t>
            </a:r>
          </a:p>
          <a:p>
            <a:pPr lvl="1"/>
            <a:r>
              <a:rPr lang="en-US" dirty="0"/>
              <a:t>The algorithm should take O(m) time</a:t>
            </a:r>
          </a:p>
          <a:p>
            <a:pPr lvl="2"/>
            <a:r>
              <a:rPr lang="en-US" dirty="0"/>
              <a:t>This is because edges tend to occur more than nodes</a:t>
            </a:r>
          </a:p>
          <a:p>
            <a:r>
              <a:rPr lang="en-US" dirty="0"/>
              <a:t>Example: A Euler path is the shortest possible traversal path since…</a:t>
            </a:r>
          </a:p>
          <a:p>
            <a:pPr lvl="1"/>
            <a:r>
              <a:rPr lang="en-US" dirty="0"/>
              <a:t>No edge is traversed more than once</a:t>
            </a:r>
          </a:p>
        </p:txBody>
      </p:sp>
    </p:spTree>
    <p:extLst>
      <p:ext uri="{BB962C8B-B14F-4D97-AF65-F5344CB8AC3E}">
        <p14:creationId xmlns:p14="http://schemas.microsoft.com/office/powerpoint/2010/main" val="1031234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0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0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0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1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2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2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2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2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2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48" name="Rectangle 70">
            <a:extLst>
              <a:ext uri="{FF2B5EF4-FFF2-40B4-BE49-F238E27FC236}">
                <a16:creationId xmlns:a16="http://schemas.microsoft.com/office/drawing/2014/main" id="{C33BF9DD-8A45-4EEE-B231-0A14D322E5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52412B-57C1-4843-BFF6-30C6C12956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4771" y="634946"/>
            <a:ext cx="6574972" cy="1450757"/>
          </a:xfrm>
        </p:spPr>
        <p:txBody>
          <a:bodyPr>
            <a:normAutofit/>
          </a:bodyPr>
          <a:lstStyle/>
          <a:p>
            <a:r>
              <a:rPr lang="en-US"/>
              <a:t>Variants</a:t>
            </a:r>
            <a:endParaRPr lang="en-US" dirty="0"/>
          </a:p>
        </p:txBody>
      </p:sp>
      <p:pic>
        <p:nvPicPr>
          <p:cNvPr id="6146" name="Picture 2" descr="Triple Town: Triple Castle (what it looks like)">
            <a:extLst>
              <a:ext uri="{FF2B5EF4-FFF2-40B4-BE49-F238E27FC236}">
                <a16:creationId xmlns:a16="http://schemas.microsoft.com/office/drawing/2014/main" id="{3D0FD35F-E2F3-4FCF-B81D-8ACF6F0C97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3999" y="2171914"/>
            <a:ext cx="4001315" cy="2250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149" name="Straight Connector 72">
            <a:extLst>
              <a:ext uri="{FF2B5EF4-FFF2-40B4-BE49-F238E27FC236}">
                <a16:creationId xmlns:a16="http://schemas.microsoft.com/office/drawing/2014/main" id="{9020DCC9-F851-4562-BB20-1AB3C51BF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74770" y="2086188"/>
            <a:ext cx="608976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535C54-C722-4330-90F3-5B8FC1F84D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4769" y="2198914"/>
            <a:ext cx="6574973" cy="3670180"/>
          </a:xfrm>
        </p:spPr>
        <p:txBody>
          <a:bodyPr>
            <a:normAutofit/>
          </a:bodyPr>
          <a:lstStyle/>
          <a:p>
            <a:r>
              <a:rPr lang="en-US" dirty="0"/>
              <a:t>Directed graphs: an edge is traversed only from its origin to its destination</a:t>
            </a:r>
          </a:p>
          <a:p>
            <a:r>
              <a:rPr lang="en-US" dirty="0"/>
              <a:t>Disconnected graphs:</a:t>
            </a:r>
          </a:p>
          <a:p>
            <a:pPr lvl="1"/>
            <a:r>
              <a:rPr lang="en-US" dirty="0"/>
              <a:t>When stuck, jump to an unvisited vertex</a:t>
            </a:r>
          </a:p>
          <a:p>
            <a:pPr lvl="1"/>
            <a:r>
              <a:rPr lang="en-US" dirty="0"/>
              <a:t>Continue until all vertices and edges are traversed</a:t>
            </a:r>
          </a:p>
          <a:p>
            <a:pPr lvl="1"/>
            <a:r>
              <a:rPr lang="en-US" dirty="0"/>
              <a:t>Finish fast in O(</a:t>
            </a:r>
            <a:r>
              <a:rPr lang="en-US" dirty="0" err="1"/>
              <a:t>n+m</a:t>
            </a:r>
            <a:r>
              <a:rPr lang="en-US" dirty="0"/>
              <a:t>) running time</a:t>
            </a:r>
          </a:p>
          <a:p>
            <a:endParaRPr lang="en-US" dirty="0"/>
          </a:p>
        </p:txBody>
      </p:sp>
      <p:sp>
        <p:nvSpPr>
          <p:cNvPr id="6150" name="Rectangle 74">
            <a:extLst>
              <a:ext uri="{FF2B5EF4-FFF2-40B4-BE49-F238E27FC236}">
                <a16:creationId xmlns:a16="http://schemas.microsoft.com/office/drawing/2014/main" id="{D5FBCAC9-BD8B-4F3B-AD74-EF37D4211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9556C5A8-AD7E-4CE7-87BE-9EA3B5E17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433559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ExploreVTI">
  <a:themeElements>
    <a:clrScheme name="AnalogousFromRegularSeedRightStep">
      <a:dk1>
        <a:srgbClr val="000000"/>
      </a:dk1>
      <a:lt1>
        <a:srgbClr val="FFFFFF"/>
      </a:lt1>
      <a:dk2>
        <a:srgbClr val="1D2734"/>
      </a:dk2>
      <a:lt2>
        <a:srgbClr val="E8E3E2"/>
      </a:lt2>
      <a:accent1>
        <a:srgbClr val="4CAFC0"/>
      </a:accent1>
      <a:accent2>
        <a:srgbClr val="3B6EB1"/>
      </a:accent2>
      <a:accent3>
        <a:srgbClr val="4D4FC3"/>
      </a:accent3>
      <a:accent4>
        <a:srgbClr val="6A3BB1"/>
      </a:accent4>
      <a:accent5>
        <a:srgbClr val="AE4DC3"/>
      </a:accent5>
      <a:accent6>
        <a:srgbClr val="B13B96"/>
      </a:accent6>
      <a:hlink>
        <a:srgbClr val="BF523F"/>
      </a:hlink>
      <a:folHlink>
        <a:srgbClr val="7F7F7F"/>
      </a:folHlink>
    </a:clrScheme>
    <a:fontScheme name="Custom 23">
      <a:majorFont>
        <a:latin typeface="Rockwell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xploreVTI" id="{157DDAE2-BFCD-43FD-9602-E5EFEAD66DC3}" vid="{04B6EBF8-4645-4305-9753-050B4204785C}"/>
    </a:ext>
  </a:extLst>
</a:theme>
</file>

<file path=ppt/theme/theme2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3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1542</TotalTime>
  <Words>884</Words>
  <Application>Microsoft Macintosh PowerPoint</Application>
  <PresentationFormat>Widescreen</PresentationFormat>
  <Paragraphs>101</Paragraphs>
  <Slides>18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18</vt:i4>
      </vt:variant>
    </vt:vector>
  </HeadingPairs>
  <TitlesOfParts>
    <vt:vector size="35" baseType="lpstr">
      <vt:lpstr>Arial</vt:lpstr>
      <vt:lpstr>Avenir Next LT Pro</vt:lpstr>
      <vt:lpstr>AvenirNext LT Pro Medium</vt:lpstr>
      <vt:lpstr>Calibri</vt:lpstr>
      <vt:lpstr>Calibri Light</vt:lpstr>
      <vt:lpstr>Cambria Math</vt:lpstr>
      <vt:lpstr>CMSY10</vt:lpstr>
      <vt:lpstr>NimbusSanL-Bold</vt:lpstr>
      <vt:lpstr>NimbusSanL-Regu</vt:lpstr>
      <vt:lpstr>NimbusSanL-ReguItal</vt:lpstr>
      <vt:lpstr>Rockwell</vt:lpstr>
      <vt:lpstr>Segoe UI</vt:lpstr>
      <vt:lpstr>Trebuchet MS</vt:lpstr>
      <vt:lpstr>Wingdings 3</vt:lpstr>
      <vt:lpstr>ExploreVTI</vt:lpstr>
      <vt:lpstr>Retrospect</vt:lpstr>
      <vt:lpstr>Facet</vt:lpstr>
      <vt:lpstr>Graphs 3</vt:lpstr>
      <vt:lpstr>Representing graphs</vt:lpstr>
      <vt:lpstr>Adjacency list example</vt:lpstr>
      <vt:lpstr>Adjacency matrix example</vt:lpstr>
      <vt:lpstr>Which do you choose?</vt:lpstr>
      <vt:lpstr>Graph traversals</vt:lpstr>
      <vt:lpstr>General scheme</vt:lpstr>
      <vt:lpstr>Objectives</vt:lpstr>
      <vt:lpstr>Variants</vt:lpstr>
      <vt:lpstr>Example traversal using this graph:</vt:lpstr>
      <vt:lpstr>Traversal trees</vt:lpstr>
      <vt:lpstr>Traversal Example:</vt:lpstr>
      <vt:lpstr>Depth first search (DFS)</vt:lpstr>
      <vt:lpstr>One more time!</vt:lpstr>
      <vt:lpstr>Here is how the final tree might look:</vt:lpstr>
      <vt:lpstr>How do we know that DFS is a correct traversal?</vt:lpstr>
      <vt:lpstr>Algorithmic complexity</vt:lpstr>
      <vt:lpstr>Is a DFS traversal a Directed Acyclic Graph (DAG)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Graphs 3</dc:title>
  <dc:creator>Ariel Avshalom</dc:creator>
  <cp:lastModifiedBy>Ariel Avshalom</cp:lastModifiedBy>
  <cp:revision>2</cp:revision>
  <dcterms:created xsi:type="dcterms:W3CDTF">2020-12-01T23:32:57Z</dcterms:created>
  <dcterms:modified xsi:type="dcterms:W3CDTF">2022-03-03T21:51:26Z</dcterms:modified>
</cp:coreProperties>
</file>